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5" r:id="rId3"/>
    <p:sldId id="257" r:id="rId4"/>
    <p:sldId id="258" r:id="rId5"/>
    <p:sldId id="259" r:id="rId6"/>
    <p:sldId id="260" r:id="rId7"/>
    <p:sldId id="263" r:id="rId8"/>
    <p:sldId id="264" r:id="rId9"/>
    <p:sldId id="265" r:id="rId10"/>
    <p:sldId id="267" r:id="rId11"/>
    <p:sldId id="272" r:id="rId12"/>
    <p:sldId id="270"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AE0"/>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89127-19B6-0515-92A9-04687BB5A4F1}" v="70" dt="2024-04-17T16:11:36.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5995" autoAdjust="0"/>
  </p:normalViewPr>
  <p:slideViewPr>
    <p:cSldViewPr snapToGrid="0">
      <p:cViewPr varScale="1">
        <p:scale>
          <a:sx n="129" d="100"/>
          <a:sy n="129" d="100"/>
        </p:scale>
        <p:origin x="104"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Du Four" userId="1ca15b9c-b412-4586-9d52-b6f7e0798091" providerId="ADAL" clId="{41C05640-4721-4BA3-BDD5-8DACD1C33015}"/>
    <pc:docChg chg="undo redo custSel addSld delSld modSld sldOrd addMainMaster delMainMaster modMainMaster">
      <pc:chgData name="Jens Du Four" userId="1ca15b9c-b412-4586-9d52-b6f7e0798091" providerId="ADAL" clId="{41C05640-4721-4BA3-BDD5-8DACD1C33015}" dt="2024-04-15T12:34:14.340" v="627" actId="1035"/>
      <pc:docMkLst>
        <pc:docMk/>
      </pc:docMkLst>
      <pc:sldChg chg="addSp modSp mod">
        <pc:chgData name="Jens Du Four" userId="1ca15b9c-b412-4586-9d52-b6f7e0798091" providerId="ADAL" clId="{41C05640-4721-4BA3-BDD5-8DACD1C33015}" dt="2024-03-27T15:37:09.129" v="111"/>
        <pc:sldMkLst>
          <pc:docMk/>
          <pc:sldMk cId="423195886" sldId="256"/>
        </pc:sldMkLst>
        <pc:spChg chg="mod">
          <ac:chgData name="Jens Du Four" userId="1ca15b9c-b412-4586-9d52-b6f7e0798091" providerId="ADAL" clId="{41C05640-4721-4BA3-BDD5-8DACD1C33015}" dt="2024-03-27T15:37:09.129" v="111"/>
          <ac:spMkLst>
            <pc:docMk/>
            <pc:sldMk cId="423195886" sldId="256"/>
            <ac:spMk id="2" creationId="{F9C907EE-02D9-4880-BC30-48AA081D17EF}"/>
          </ac:spMkLst>
        </pc:spChg>
        <pc:spChg chg="mod">
          <ac:chgData name="Jens Du Four" userId="1ca15b9c-b412-4586-9d52-b6f7e0798091" providerId="ADAL" clId="{41C05640-4721-4BA3-BDD5-8DACD1C33015}" dt="2024-03-27T15:37:09.129" v="111"/>
          <ac:spMkLst>
            <pc:docMk/>
            <pc:sldMk cId="423195886" sldId="256"/>
            <ac:spMk id="3" creationId="{F47C4C60-A86F-4162-AFF5-A1E67C5F622F}"/>
          </ac:spMkLst>
        </pc:spChg>
        <pc:picChg chg="add mod">
          <ac:chgData name="Jens Du Four" userId="1ca15b9c-b412-4586-9d52-b6f7e0798091" providerId="ADAL" clId="{41C05640-4721-4BA3-BDD5-8DACD1C33015}" dt="2024-03-27T14:48:14.208" v="42" actId="12789"/>
          <ac:picMkLst>
            <pc:docMk/>
            <pc:sldMk cId="423195886" sldId="256"/>
            <ac:picMk id="1026" creationId="{3C40647D-3033-A29D-A437-A0F8986B1FF0}"/>
          </ac:picMkLst>
        </pc:picChg>
      </pc:sldChg>
      <pc:sldChg chg="addSp delSp modSp add del mod modClrScheme chgLayout">
        <pc:chgData name="Jens Du Four" userId="1ca15b9c-b412-4586-9d52-b6f7e0798091" providerId="ADAL" clId="{41C05640-4721-4BA3-BDD5-8DACD1C33015}" dt="2024-03-27T15:56:11.231" v="463" actId="207"/>
        <pc:sldMkLst>
          <pc:docMk/>
          <pc:sldMk cId="3331021981" sldId="257"/>
        </pc:sldMkLst>
        <pc:spChg chg="mod ord">
          <ac:chgData name="Jens Du Four" userId="1ca15b9c-b412-4586-9d52-b6f7e0798091" providerId="ADAL" clId="{41C05640-4721-4BA3-BDD5-8DACD1C33015}" dt="2024-03-27T15:39:07.151" v="166" actId="404"/>
          <ac:spMkLst>
            <pc:docMk/>
            <pc:sldMk cId="3331021981" sldId="257"/>
            <ac:spMk id="2" creationId="{34E3416D-0A96-7B52-E973-650733E6998A}"/>
          </ac:spMkLst>
        </pc:spChg>
        <pc:spChg chg="add del mod ord">
          <ac:chgData name="Jens Du Four" userId="1ca15b9c-b412-4586-9d52-b6f7e0798091" providerId="ADAL" clId="{41C05640-4721-4BA3-BDD5-8DACD1C33015}" dt="2024-03-27T15:34:30.981" v="60" actId="700"/>
          <ac:spMkLst>
            <pc:docMk/>
            <pc:sldMk cId="3331021981" sldId="257"/>
            <ac:spMk id="3" creationId="{293F15C9-FB55-5458-CF5F-4841D3AD1719}"/>
          </ac:spMkLst>
        </pc:spChg>
        <pc:spChg chg="mod">
          <ac:chgData name="Jens Du Four" userId="1ca15b9c-b412-4586-9d52-b6f7e0798091" providerId="ADAL" clId="{41C05640-4721-4BA3-BDD5-8DACD1C33015}" dt="2024-03-27T15:56:11.231" v="463" actId="207"/>
          <ac:spMkLst>
            <pc:docMk/>
            <pc:sldMk cId="3331021981" sldId="257"/>
            <ac:spMk id="8" creationId="{5167ACAC-891F-6236-8489-0847464D28D3}"/>
          </ac:spMkLst>
        </pc:spChg>
        <pc:spChg chg="mod">
          <ac:chgData name="Jens Du Four" userId="1ca15b9c-b412-4586-9d52-b6f7e0798091" providerId="ADAL" clId="{41C05640-4721-4BA3-BDD5-8DACD1C33015}" dt="2024-03-27T15:38:32.898" v="116" actId="14100"/>
          <ac:spMkLst>
            <pc:docMk/>
            <pc:sldMk cId="3331021981" sldId="257"/>
            <ac:spMk id="16" creationId="{DCF54C48-40B8-4557-0737-322006C0F4B7}"/>
          </ac:spMkLst>
        </pc:spChg>
        <pc:spChg chg="mod">
          <ac:chgData name="Jens Du Four" userId="1ca15b9c-b412-4586-9d52-b6f7e0798091" providerId="ADAL" clId="{41C05640-4721-4BA3-BDD5-8DACD1C33015}" dt="2024-03-27T15:56:11.231" v="463" actId="207"/>
          <ac:spMkLst>
            <pc:docMk/>
            <pc:sldMk cId="3331021981" sldId="257"/>
            <ac:spMk id="20" creationId="{AF47BBD9-F6A2-C9BA-70E3-E341DF3BE01C}"/>
          </ac:spMkLst>
        </pc:spChg>
        <pc:spChg chg="mod">
          <ac:chgData name="Jens Du Four" userId="1ca15b9c-b412-4586-9d52-b6f7e0798091" providerId="ADAL" clId="{41C05640-4721-4BA3-BDD5-8DACD1C33015}" dt="2024-03-27T15:39:19.164" v="213" actId="1035"/>
          <ac:spMkLst>
            <pc:docMk/>
            <pc:sldMk cId="3331021981" sldId="257"/>
            <ac:spMk id="21" creationId="{01CB3E2B-C97F-01FC-A871-9C85838F23E7}"/>
          </ac:spMkLst>
        </pc:spChg>
        <pc:spChg chg="mod">
          <ac:chgData name="Jens Du Four" userId="1ca15b9c-b412-4586-9d52-b6f7e0798091" providerId="ADAL" clId="{41C05640-4721-4BA3-BDD5-8DACD1C33015}" dt="2024-03-27T15:39:19.164" v="213" actId="1035"/>
          <ac:spMkLst>
            <pc:docMk/>
            <pc:sldMk cId="3331021981" sldId="257"/>
            <ac:spMk id="23" creationId="{1CE1C0C0-61A8-63A6-758C-259B0EACC04D}"/>
          </ac:spMkLst>
        </pc:spChg>
        <pc:spChg chg="mod">
          <ac:chgData name="Jens Du Four" userId="1ca15b9c-b412-4586-9d52-b6f7e0798091" providerId="ADAL" clId="{41C05640-4721-4BA3-BDD5-8DACD1C33015}" dt="2024-03-27T15:39:25.681" v="233" actId="1035"/>
          <ac:spMkLst>
            <pc:docMk/>
            <pc:sldMk cId="3331021981" sldId="257"/>
            <ac:spMk id="24" creationId="{D46AAE4E-5470-5F86-3E0C-4C936ACB9CA6}"/>
          </ac:spMkLst>
        </pc:spChg>
        <pc:spChg chg="mod">
          <ac:chgData name="Jens Du Four" userId="1ca15b9c-b412-4586-9d52-b6f7e0798091" providerId="ADAL" clId="{41C05640-4721-4BA3-BDD5-8DACD1C33015}" dt="2024-03-27T15:56:11.231" v="463" actId="207"/>
          <ac:spMkLst>
            <pc:docMk/>
            <pc:sldMk cId="3331021981" sldId="257"/>
            <ac:spMk id="25" creationId="{DF6C537E-8A54-4F38-AAE9-15B681AB7DA8}"/>
          </ac:spMkLst>
        </pc:spChg>
        <pc:spChg chg="mod">
          <ac:chgData name="Jens Du Four" userId="1ca15b9c-b412-4586-9d52-b6f7e0798091" providerId="ADAL" clId="{41C05640-4721-4BA3-BDD5-8DACD1C33015}" dt="2024-03-27T15:38:12.168" v="114" actId="1076"/>
          <ac:spMkLst>
            <pc:docMk/>
            <pc:sldMk cId="3331021981" sldId="257"/>
            <ac:spMk id="26" creationId="{CE5E2342-9832-5741-C1E7-3250EAC3200C}"/>
          </ac:spMkLst>
        </pc:spChg>
        <pc:cxnChg chg="mod">
          <ac:chgData name="Jens Du Four" userId="1ca15b9c-b412-4586-9d52-b6f7e0798091" providerId="ADAL" clId="{41C05640-4721-4BA3-BDD5-8DACD1C33015}" dt="2024-03-27T15:38:25.727" v="115" actId="14100"/>
          <ac:cxnSpMkLst>
            <pc:docMk/>
            <pc:sldMk cId="3331021981" sldId="257"/>
            <ac:cxnSpMk id="17" creationId="{471327E2-BDFB-96F9-EC34-437486D0D083}"/>
          </ac:cxnSpMkLst>
        </pc:cxnChg>
        <pc:cxnChg chg="mod">
          <ac:chgData name="Jens Du Four" userId="1ca15b9c-b412-4586-9d52-b6f7e0798091" providerId="ADAL" clId="{41C05640-4721-4BA3-BDD5-8DACD1C33015}" dt="2024-03-27T15:39:25.681" v="233" actId="1035"/>
          <ac:cxnSpMkLst>
            <pc:docMk/>
            <pc:sldMk cId="3331021981" sldId="257"/>
            <ac:cxnSpMk id="22" creationId="{BD6E9269-BC9D-3FC7-9E06-C17EF9471381}"/>
          </ac:cxnSpMkLst>
        </pc:cxnChg>
        <pc:cxnChg chg="mod">
          <ac:chgData name="Jens Du Four" userId="1ca15b9c-b412-4586-9d52-b6f7e0798091" providerId="ADAL" clId="{41C05640-4721-4BA3-BDD5-8DACD1C33015}" dt="2024-03-27T15:37:57.104" v="113" actId="14100"/>
          <ac:cxnSpMkLst>
            <pc:docMk/>
            <pc:sldMk cId="3331021981" sldId="257"/>
            <ac:cxnSpMk id="27" creationId="{DF10CAE5-7B27-556B-FAA2-2C14D2977B83}"/>
          </ac:cxnSpMkLst>
        </pc:cxnChg>
      </pc:sldChg>
      <pc:sldChg chg="addSp delSp modSp add mod modClrScheme chgLayout">
        <pc:chgData name="Jens Du Four" userId="1ca15b9c-b412-4586-9d52-b6f7e0798091" providerId="ADAL" clId="{41C05640-4721-4BA3-BDD5-8DACD1C33015}" dt="2024-03-27T15:55:14.513" v="454" actId="207"/>
        <pc:sldMkLst>
          <pc:docMk/>
          <pc:sldMk cId="56694441" sldId="258"/>
        </pc:sldMkLst>
        <pc:spChg chg="mod ord">
          <ac:chgData name="Jens Du Four" userId="1ca15b9c-b412-4586-9d52-b6f7e0798091" providerId="ADAL" clId="{41C05640-4721-4BA3-BDD5-8DACD1C33015}" dt="2024-03-27T15:39:47" v="237" actId="1076"/>
          <ac:spMkLst>
            <pc:docMk/>
            <pc:sldMk cId="56694441" sldId="258"/>
            <ac:spMk id="2" creationId="{A8DD3052-85B7-5DDD-CE20-9701B9464FF2}"/>
          </ac:spMkLst>
        </pc:spChg>
        <pc:spChg chg="add del mod">
          <ac:chgData name="Jens Du Four" userId="1ca15b9c-b412-4586-9d52-b6f7e0798091" providerId="ADAL" clId="{41C05640-4721-4BA3-BDD5-8DACD1C33015}" dt="2024-03-27T15:54:55.066" v="452" actId="14100"/>
          <ac:spMkLst>
            <pc:docMk/>
            <pc:sldMk cId="56694441" sldId="258"/>
            <ac:spMk id="3" creationId="{0BB0BAF9-8E7C-0AA8-668C-672805450BBF}"/>
          </ac:spMkLst>
        </pc:spChg>
        <pc:spChg chg="add del mod ord">
          <ac:chgData name="Jens Du Four" userId="1ca15b9c-b412-4586-9d52-b6f7e0798091" providerId="ADAL" clId="{41C05640-4721-4BA3-BDD5-8DACD1C33015}" dt="2024-03-27T15:39:36.979" v="236" actId="478"/>
          <ac:spMkLst>
            <pc:docMk/>
            <pc:sldMk cId="56694441" sldId="258"/>
            <ac:spMk id="6" creationId="{FCF86FDF-514D-637A-825B-8BAA39164C3E}"/>
          </ac:spMkLst>
        </pc:spChg>
        <pc:spChg chg="mod">
          <ac:chgData name="Jens Du Four" userId="1ca15b9c-b412-4586-9d52-b6f7e0798091" providerId="ADAL" clId="{41C05640-4721-4BA3-BDD5-8DACD1C33015}" dt="2024-03-27T15:55:00.565" v="453" actId="207"/>
          <ac:spMkLst>
            <pc:docMk/>
            <pc:sldMk cId="56694441" sldId="258"/>
            <ac:spMk id="11" creationId="{240A8862-F2CA-C15A-017B-D606FDEF0190}"/>
          </ac:spMkLst>
        </pc:spChg>
        <pc:spChg chg="mod">
          <ac:chgData name="Jens Du Four" userId="1ca15b9c-b412-4586-9d52-b6f7e0798091" providerId="ADAL" clId="{41C05640-4721-4BA3-BDD5-8DACD1C33015}" dt="2024-03-27T15:55:14.513" v="454" actId="207"/>
          <ac:spMkLst>
            <pc:docMk/>
            <pc:sldMk cId="56694441" sldId="258"/>
            <ac:spMk id="21" creationId="{685A6EDD-C440-5061-0F5A-6A770E684649}"/>
          </ac:spMkLst>
        </pc:spChg>
      </pc:sldChg>
      <pc:sldChg chg="new del">
        <pc:chgData name="Jens Du Four" userId="1ca15b9c-b412-4586-9d52-b6f7e0798091" providerId="ADAL" clId="{41C05640-4721-4BA3-BDD5-8DACD1C33015}" dt="2024-03-27T15:34:49.021" v="66" actId="2696"/>
        <pc:sldMkLst>
          <pc:docMk/>
          <pc:sldMk cId="2829676013" sldId="258"/>
        </pc:sldMkLst>
      </pc:sldChg>
      <pc:sldChg chg="addSp delSp modSp add mod modClrScheme chgLayout">
        <pc:chgData name="Jens Du Four" userId="1ca15b9c-b412-4586-9d52-b6f7e0798091" providerId="ADAL" clId="{41C05640-4721-4BA3-BDD5-8DACD1C33015}" dt="2024-03-27T15:52:01.441" v="425" actId="1076"/>
        <pc:sldMkLst>
          <pc:docMk/>
          <pc:sldMk cId="1146316665" sldId="259"/>
        </pc:sldMkLst>
        <pc:spChg chg="add del mod ord">
          <ac:chgData name="Jens Du Four" userId="1ca15b9c-b412-4586-9d52-b6f7e0798091" providerId="ADAL" clId="{41C05640-4721-4BA3-BDD5-8DACD1C33015}" dt="2024-03-27T15:40:10.727" v="244" actId="700"/>
          <ac:spMkLst>
            <pc:docMk/>
            <pc:sldMk cId="1146316665" sldId="259"/>
            <ac:spMk id="5" creationId="{05F25EC6-EEBF-7CA9-DB57-D7E1CF934175}"/>
          </ac:spMkLst>
        </pc:spChg>
        <pc:spChg chg="mod ord">
          <ac:chgData name="Jens Du Four" userId="1ca15b9c-b412-4586-9d52-b6f7e0798091" providerId="ADAL" clId="{41C05640-4721-4BA3-BDD5-8DACD1C33015}" dt="2024-03-27T15:40:14.978" v="245" actId="700"/>
          <ac:spMkLst>
            <pc:docMk/>
            <pc:sldMk cId="1146316665" sldId="259"/>
            <ac:spMk id="6" creationId="{3A76EB9A-2F20-08FD-AD29-847980FAF430}"/>
          </ac:spMkLst>
        </pc:spChg>
        <pc:spChg chg="del">
          <ac:chgData name="Jens Du Four" userId="1ca15b9c-b412-4586-9d52-b6f7e0798091" providerId="ADAL" clId="{41C05640-4721-4BA3-BDD5-8DACD1C33015}" dt="2024-03-27T15:40:21.949" v="247" actId="478"/>
          <ac:spMkLst>
            <pc:docMk/>
            <pc:sldMk cId="1146316665" sldId="259"/>
            <ac:spMk id="7" creationId="{8BEED80C-5003-C585-5CC2-41823231BCF1}"/>
          </ac:spMkLst>
        </pc:spChg>
        <pc:spChg chg="mod ord">
          <ac:chgData name="Jens Du Four" userId="1ca15b9c-b412-4586-9d52-b6f7e0798091" providerId="ADAL" clId="{41C05640-4721-4BA3-BDD5-8DACD1C33015}" dt="2024-03-27T15:40:14.978" v="245" actId="700"/>
          <ac:spMkLst>
            <pc:docMk/>
            <pc:sldMk cId="1146316665" sldId="259"/>
            <ac:spMk id="10" creationId="{BDA6FA07-6E4E-6D98-AD3A-F6E2E9F7DCC8}"/>
          </ac:spMkLst>
        </pc:spChg>
        <pc:spChg chg="del mod">
          <ac:chgData name="Jens Du Four" userId="1ca15b9c-b412-4586-9d52-b6f7e0798091" providerId="ADAL" clId="{41C05640-4721-4BA3-BDD5-8DACD1C33015}" dt="2024-03-27T15:40:35.715" v="251" actId="478"/>
          <ac:spMkLst>
            <pc:docMk/>
            <pc:sldMk cId="1146316665" sldId="259"/>
            <ac:spMk id="16" creationId="{42271FEF-E8D9-ADEE-162D-9E2782C4FA66}"/>
          </ac:spMkLst>
        </pc:spChg>
        <pc:spChg chg="del mod">
          <ac:chgData name="Jens Du Four" userId="1ca15b9c-b412-4586-9d52-b6f7e0798091" providerId="ADAL" clId="{41C05640-4721-4BA3-BDD5-8DACD1C33015}" dt="2024-03-27T15:40:35.715" v="251" actId="478"/>
          <ac:spMkLst>
            <pc:docMk/>
            <pc:sldMk cId="1146316665" sldId="259"/>
            <ac:spMk id="17" creationId="{19079CFD-ED0E-57CB-053C-A71E7688CADD}"/>
          </ac:spMkLst>
        </pc:spChg>
        <pc:spChg chg="del mod">
          <ac:chgData name="Jens Du Four" userId="1ca15b9c-b412-4586-9d52-b6f7e0798091" providerId="ADAL" clId="{41C05640-4721-4BA3-BDD5-8DACD1C33015}" dt="2024-03-27T15:40:35.715" v="251" actId="478"/>
          <ac:spMkLst>
            <pc:docMk/>
            <pc:sldMk cId="1146316665" sldId="259"/>
            <ac:spMk id="18" creationId="{5871344D-6DC8-B344-4B96-99F7DE895372}"/>
          </ac:spMkLst>
        </pc:spChg>
        <pc:grpChg chg="mod">
          <ac:chgData name="Jens Du Four" userId="1ca15b9c-b412-4586-9d52-b6f7e0798091" providerId="ADAL" clId="{41C05640-4721-4BA3-BDD5-8DACD1C33015}" dt="2024-03-27T15:52:01.441" v="425" actId="1076"/>
          <ac:grpSpMkLst>
            <pc:docMk/>
            <pc:sldMk cId="1146316665" sldId="259"/>
            <ac:grpSpMk id="14" creationId="{0FB7CC29-16F6-2072-B754-C36CFFA74A74}"/>
          </ac:grpSpMkLst>
        </pc:grpChg>
        <pc:picChg chg="add del mod">
          <ac:chgData name="Jens Du Four" userId="1ca15b9c-b412-4586-9d52-b6f7e0798091" providerId="ADAL" clId="{41C05640-4721-4BA3-BDD5-8DACD1C33015}" dt="2024-03-27T15:40:52.511" v="257" actId="14100"/>
          <ac:picMkLst>
            <pc:docMk/>
            <pc:sldMk cId="1146316665" sldId="259"/>
            <ac:picMk id="2" creationId="{83D8AAA3-FE3E-2714-BE7B-0D7880D87462}"/>
          </ac:picMkLst>
        </pc:picChg>
        <pc:picChg chg="mod">
          <ac:chgData name="Jens Du Four" userId="1ca15b9c-b412-4586-9d52-b6f7e0798091" providerId="ADAL" clId="{41C05640-4721-4BA3-BDD5-8DACD1C33015}" dt="2024-03-27T15:52:01.441" v="425" actId="1076"/>
          <ac:picMkLst>
            <pc:docMk/>
            <pc:sldMk cId="1146316665" sldId="259"/>
            <ac:picMk id="8" creationId="{69B6E6F6-5BEB-393E-1F0E-D2B6774A7646}"/>
          </ac:picMkLst>
        </pc:picChg>
        <pc:picChg chg="del mod">
          <ac:chgData name="Jens Du Four" userId="1ca15b9c-b412-4586-9d52-b6f7e0798091" providerId="ADAL" clId="{41C05640-4721-4BA3-BDD5-8DACD1C33015}" dt="2024-03-27T15:40:35.715" v="251" actId="478"/>
          <ac:picMkLst>
            <pc:docMk/>
            <pc:sldMk cId="1146316665" sldId="259"/>
            <ac:picMk id="12" creationId="{30B25B39-E956-6EF1-0F9A-ABD386006E3D}"/>
          </ac:picMkLst>
        </pc:picChg>
        <pc:picChg chg="del mod">
          <ac:chgData name="Jens Du Four" userId="1ca15b9c-b412-4586-9d52-b6f7e0798091" providerId="ADAL" clId="{41C05640-4721-4BA3-BDD5-8DACD1C33015}" dt="2024-03-27T15:40:35.715" v="251" actId="478"/>
          <ac:picMkLst>
            <pc:docMk/>
            <pc:sldMk cId="1146316665" sldId="259"/>
            <ac:picMk id="19" creationId="{3D2370ED-C64D-3B0C-A46B-56ED09C2055B}"/>
          </ac:picMkLst>
        </pc:picChg>
        <pc:picChg chg="del mod">
          <ac:chgData name="Jens Du Four" userId="1ca15b9c-b412-4586-9d52-b6f7e0798091" providerId="ADAL" clId="{41C05640-4721-4BA3-BDD5-8DACD1C33015}" dt="2024-03-27T15:40:35.715" v="251" actId="478"/>
          <ac:picMkLst>
            <pc:docMk/>
            <pc:sldMk cId="1146316665" sldId="259"/>
            <ac:picMk id="23" creationId="{01ECCEFD-B999-1212-27D8-C6D4168D460E}"/>
          </ac:picMkLst>
        </pc:picChg>
      </pc:sldChg>
      <pc:sldChg chg="addSp delSp modSp add mod chgLayout">
        <pc:chgData name="Jens Du Four" userId="1ca15b9c-b412-4586-9d52-b6f7e0798091" providerId="ADAL" clId="{41C05640-4721-4BA3-BDD5-8DACD1C33015}" dt="2024-03-27T15:56:46.488" v="469" actId="207"/>
        <pc:sldMkLst>
          <pc:docMk/>
          <pc:sldMk cId="2063163141" sldId="260"/>
        </pc:sldMkLst>
        <pc:spChg chg="mod ord">
          <ac:chgData name="Jens Du Four" userId="1ca15b9c-b412-4586-9d52-b6f7e0798091" providerId="ADAL" clId="{41C05640-4721-4BA3-BDD5-8DACD1C33015}" dt="2024-03-27T15:56:46.488" v="469" actId="207"/>
          <ac:spMkLst>
            <pc:docMk/>
            <pc:sldMk cId="2063163141" sldId="260"/>
            <ac:spMk id="2" creationId="{A07B1FA4-ED7A-4C63-0985-8CB9149C3D07}"/>
          </ac:spMkLst>
        </pc:spChg>
        <pc:spChg chg="mod">
          <ac:chgData name="Jens Du Four" userId="1ca15b9c-b412-4586-9d52-b6f7e0798091" providerId="ADAL" clId="{41C05640-4721-4BA3-BDD5-8DACD1C33015}" dt="2024-03-27T15:56:40.633" v="468" actId="207"/>
          <ac:spMkLst>
            <pc:docMk/>
            <pc:sldMk cId="2063163141" sldId="260"/>
            <ac:spMk id="11" creationId="{3A696A17-9550-E4E4-C9D7-ADB9AF4E0CE3}"/>
          </ac:spMkLst>
        </pc:spChg>
        <pc:spChg chg="mod">
          <ac:chgData name="Jens Du Four" userId="1ca15b9c-b412-4586-9d52-b6f7e0798091" providerId="ADAL" clId="{41C05640-4721-4BA3-BDD5-8DACD1C33015}" dt="2024-03-27T15:56:40.633" v="468" actId="207"/>
          <ac:spMkLst>
            <pc:docMk/>
            <pc:sldMk cId="2063163141" sldId="260"/>
            <ac:spMk id="12" creationId="{3334CCD8-B968-37E3-C768-03F3FA8E7E3D}"/>
          </ac:spMkLst>
        </pc:spChg>
        <pc:spChg chg="mod">
          <ac:chgData name="Jens Du Four" userId="1ca15b9c-b412-4586-9d52-b6f7e0798091" providerId="ADAL" clId="{41C05640-4721-4BA3-BDD5-8DACD1C33015}" dt="2024-03-27T15:56:40.633" v="468" actId="207"/>
          <ac:spMkLst>
            <pc:docMk/>
            <pc:sldMk cId="2063163141" sldId="260"/>
            <ac:spMk id="13" creationId="{350A1A4B-ABCB-E1E7-4EB1-66EC5FFEE381}"/>
          </ac:spMkLst>
        </pc:spChg>
        <pc:spChg chg="mod">
          <ac:chgData name="Jens Du Four" userId="1ca15b9c-b412-4586-9d52-b6f7e0798091" providerId="ADAL" clId="{41C05640-4721-4BA3-BDD5-8DACD1C33015}" dt="2024-03-27T15:56:40.633" v="468" actId="207"/>
          <ac:spMkLst>
            <pc:docMk/>
            <pc:sldMk cId="2063163141" sldId="260"/>
            <ac:spMk id="14" creationId="{1B130939-9D72-3369-EE11-FF212DBD07D2}"/>
          </ac:spMkLst>
        </pc:spChg>
        <pc:spChg chg="mod">
          <ac:chgData name="Jens Du Four" userId="1ca15b9c-b412-4586-9d52-b6f7e0798091" providerId="ADAL" clId="{41C05640-4721-4BA3-BDD5-8DACD1C33015}" dt="2024-03-27T15:56:40.633" v="468" actId="207"/>
          <ac:spMkLst>
            <pc:docMk/>
            <pc:sldMk cId="2063163141" sldId="260"/>
            <ac:spMk id="15" creationId="{A3682571-FF11-B047-2BFD-F8BE4D1286A6}"/>
          </ac:spMkLst>
        </pc:spChg>
        <pc:spChg chg="mod">
          <ac:chgData name="Jens Du Four" userId="1ca15b9c-b412-4586-9d52-b6f7e0798091" providerId="ADAL" clId="{41C05640-4721-4BA3-BDD5-8DACD1C33015}" dt="2024-03-27T15:56:40.633" v="468" actId="207"/>
          <ac:spMkLst>
            <pc:docMk/>
            <pc:sldMk cId="2063163141" sldId="260"/>
            <ac:spMk id="16" creationId="{C6A508BF-B20B-BF3F-87A1-1621BEF2A5CD}"/>
          </ac:spMkLst>
        </pc:spChg>
        <pc:grpChg chg="add mod">
          <ac:chgData name="Jens Du Four" userId="1ca15b9c-b412-4586-9d52-b6f7e0798091" providerId="ADAL" clId="{41C05640-4721-4BA3-BDD5-8DACD1C33015}" dt="2024-03-27T15:56:40.633" v="468" actId="207"/>
          <ac:grpSpMkLst>
            <pc:docMk/>
            <pc:sldMk cId="2063163141" sldId="260"/>
            <ac:grpSpMk id="3" creationId="{4280768C-4714-B5A8-89ED-BA4B2BC10D00}"/>
          </ac:grpSpMkLst>
        </pc:grpChg>
        <pc:grpChg chg="add mod">
          <ac:chgData name="Jens Du Four" userId="1ca15b9c-b412-4586-9d52-b6f7e0798091" providerId="ADAL" clId="{41C05640-4721-4BA3-BDD5-8DACD1C33015}" dt="2024-03-27T15:56:40.633" v="468" actId="207"/>
          <ac:grpSpMkLst>
            <pc:docMk/>
            <pc:sldMk cId="2063163141" sldId="260"/>
            <ac:grpSpMk id="6" creationId="{7DA1ADF4-1C86-73A8-2787-BCA86827B632}"/>
          </ac:grpSpMkLst>
        </pc:grpChg>
        <pc:cxnChg chg="mod">
          <ac:chgData name="Jens Du Four" userId="1ca15b9c-b412-4586-9d52-b6f7e0798091" providerId="ADAL" clId="{41C05640-4721-4BA3-BDD5-8DACD1C33015}" dt="2024-03-27T15:56:40.633" v="468" actId="207"/>
          <ac:cxnSpMkLst>
            <pc:docMk/>
            <pc:sldMk cId="2063163141" sldId="260"/>
            <ac:cxnSpMk id="4" creationId="{3DECAA93-D11E-46A7-6C5A-FD51123020D2}"/>
          </ac:cxnSpMkLst>
        </pc:cxnChg>
        <pc:cxnChg chg="del mod">
          <ac:chgData name="Jens Du Four" userId="1ca15b9c-b412-4586-9d52-b6f7e0798091" providerId="ADAL" clId="{41C05640-4721-4BA3-BDD5-8DACD1C33015}" dt="2024-03-27T15:53:48.862" v="438" actId="21"/>
          <ac:cxnSpMkLst>
            <pc:docMk/>
            <pc:sldMk cId="2063163141" sldId="260"/>
            <ac:cxnSpMk id="5" creationId="{82990058-4B9F-E565-AC03-77DF92A7C24F}"/>
          </ac:cxnSpMkLst>
        </pc:cxnChg>
        <pc:cxnChg chg="add mod">
          <ac:chgData name="Jens Du Four" userId="1ca15b9c-b412-4586-9d52-b6f7e0798091" providerId="ADAL" clId="{41C05640-4721-4BA3-BDD5-8DACD1C33015}" dt="2024-03-27T15:56:29.941" v="466" actId="12788"/>
          <ac:cxnSpMkLst>
            <pc:docMk/>
            <pc:sldMk cId="2063163141" sldId="260"/>
            <ac:cxnSpMk id="7" creationId="{0CC82CC3-22C0-0B5C-2982-513DF8FBDFBC}"/>
          </ac:cxnSpMkLst>
        </pc:cxnChg>
      </pc:sldChg>
      <pc:sldChg chg="modSp add del mod modClrScheme chgLayout">
        <pc:chgData name="Jens Du Four" userId="1ca15b9c-b412-4586-9d52-b6f7e0798091" providerId="ADAL" clId="{41C05640-4721-4BA3-BDD5-8DACD1C33015}" dt="2024-03-27T15:47:33.498" v="396" actId="47"/>
        <pc:sldMkLst>
          <pc:docMk/>
          <pc:sldMk cId="3324199936" sldId="261"/>
        </pc:sldMkLst>
        <pc:spChg chg="mod ord">
          <ac:chgData name="Jens Du Four" userId="1ca15b9c-b412-4586-9d52-b6f7e0798091" providerId="ADAL" clId="{41C05640-4721-4BA3-BDD5-8DACD1C33015}" dt="2024-03-27T15:41:35.090" v="280" actId="700"/>
          <ac:spMkLst>
            <pc:docMk/>
            <pc:sldMk cId="3324199936" sldId="261"/>
            <ac:spMk id="2" creationId="{A07B1FA4-ED7A-4C63-0985-8CB9149C3D07}"/>
          </ac:spMkLst>
        </pc:spChg>
        <pc:spChg chg="mod ord">
          <ac:chgData name="Jens Du Four" userId="1ca15b9c-b412-4586-9d52-b6f7e0798091" providerId="ADAL" clId="{41C05640-4721-4BA3-BDD5-8DACD1C33015}" dt="2024-03-27T15:41:35.090" v="280" actId="700"/>
          <ac:spMkLst>
            <pc:docMk/>
            <pc:sldMk cId="3324199936" sldId="261"/>
            <ac:spMk id="3" creationId="{260BD7E0-A886-D16C-BB77-E12ABE898D08}"/>
          </ac:spMkLst>
        </pc:spChg>
      </pc:sldChg>
      <pc:sldChg chg="modSp add del mod modClrScheme chgLayout">
        <pc:chgData name="Jens Du Four" userId="1ca15b9c-b412-4586-9d52-b6f7e0798091" providerId="ADAL" clId="{41C05640-4721-4BA3-BDD5-8DACD1C33015}" dt="2024-03-27T15:47:34.996" v="397" actId="47"/>
        <pc:sldMkLst>
          <pc:docMk/>
          <pc:sldMk cId="123038199" sldId="262"/>
        </pc:sldMkLst>
        <pc:spChg chg="mod ord">
          <ac:chgData name="Jens Du Four" userId="1ca15b9c-b412-4586-9d52-b6f7e0798091" providerId="ADAL" clId="{41C05640-4721-4BA3-BDD5-8DACD1C33015}" dt="2024-03-27T15:41:35.090" v="280" actId="700"/>
          <ac:spMkLst>
            <pc:docMk/>
            <pc:sldMk cId="123038199" sldId="262"/>
            <ac:spMk id="2" creationId="{A07B1FA4-ED7A-4C63-0985-8CB9149C3D07}"/>
          </ac:spMkLst>
        </pc:spChg>
        <pc:spChg chg="mod ord">
          <ac:chgData name="Jens Du Four" userId="1ca15b9c-b412-4586-9d52-b6f7e0798091" providerId="ADAL" clId="{41C05640-4721-4BA3-BDD5-8DACD1C33015}" dt="2024-03-27T15:41:35.090" v="280" actId="700"/>
          <ac:spMkLst>
            <pc:docMk/>
            <pc:sldMk cId="123038199" sldId="262"/>
            <ac:spMk id="3" creationId="{260BD7E0-A886-D16C-BB77-E12ABE898D08}"/>
          </ac:spMkLst>
        </pc:spChg>
      </pc:sldChg>
      <pc:sldChg chg="addSp delSp modSp add mod modClrScheme delAnim chgLayout">
        <pc:chgData name="Jens Du Four" userId="1ca15b9c-b412-4586-9d52-b6f7e0798091" providerId="ADAL" clId="{41C05640-4721-4BA3-BDD5-8DACD1C33015}" dt="2024-04-15T12:34:14.340" v="627" actId="1035"/>
        <pc:sldMkLst>
          <pc:docMk/>
          <pc:sldMk cId="3980466984" sldId="263"/>
        </pc:sldMkLst>
        <pc:spChg chg="mod ord">
          <ac:chgData name="Jens Du Four" userId="1ca15b9c-b412-4586-9d52-b6f7e0798091" providerId="ADAL" clId="{41C05640-4721-4BA3-BDD5-8DACD1C33015}" dt="2024-03-27T15:41:35.090" v="280" actId="700"/>
          <ac:spMkLst>
            <pc:docMk/>
            <pc:sldMk cId="3980466984" sldId="263"/>
            <ac:spMk id="2" creationId="{6FE58F2B-E247-D8A6-925A-1F5367FD1726}"/>
          </ac:spMkLst>
        </pc:spChg>
        <pc:spChg chg="mod">
          <ac:chgData name="Jens Du Four" userId="1ca15b9c-b412-4586-9d52-b6f7e0798091" providerId="ADAL" clId="{41C05640-4721-4BA3-BDD5-8DACD1C33015}" dt="2024-04-15T12:33:50.112" v="548" actId="21"/>
          <ac:spMkLst>
            <pc:docMk/>
            <pc:sldMk cId="3980466984" sldId="263"/>
            <ac:spMk id="4" creationId="{71EE9D04-1470-627F-BE37-30C098D64437}"/>
          </ac:spMkLst>
        </pc:spChg>
        <pc:spChg chg="mod">
          <ac:chgData name="Jens Du Four" userId="1ca15b9c-b412-4586-9d52-b6f7e0798091" providerId="ADAL" clId="{41C05640-4721-4BA3-BDD5-8DACD1C33015}" dt="2024-04-15T12:34:14.340" v="627" actId="1035"/>
          <ac:spMkLst>
            <pc:docMk/>
            <pc:sldMk cId="3980466984" sldId="263"/>
            <ac:spMk id="5" creationId="{F2D22E15-B85B-90A1-9C3F-B83BBA2498C0}"/>
          </ac:spMkLst>
        </pc:spChg>
        <pc:spChg chg="mod">
          <ac:chgData name="Jens Du Four" userId="1ca15b9c-b412-4586-9d52-b6f7e0798091" providerId="ADAL" clId="{41C05640-4721-4BA3-BDD5-8DACD1C33015}" dt="2024-04-15T12:34:14.340" v="627" actId="1035"/>
          <ac:spMkLst>
            <pc:docMk/>
            <pc:sldMk cId="3980466984" sldId="263"/>
            <ac:spMk id="6" creationId="{56F12FC7-0D89-EDA4-E4A2-07F809CC1F83}"/>
          </ac:spMkLst>
        </pc:spChg>
        <pc:spChg chg="add del mod ord">
          <ac:chgData name="Jens Du Four" userId="1ca15b9c-b412-4586-9d52-b6f7e0798091" providerId="ADAL" clId="{41C05640-4721-4BA3-BDD5-8DACD1C33015}" dt="2024-03-27T15:41:33.905" v="279" actId="700"/>
          <ac:spMkLst>
            <pc:docMk/>
            <pc:sldMk cId="3980466984" sldId="263"/>
            <ac:spMk id="13" creationId="{FBF95422-57DB-419E-A10D-EDBCFAD7035B}"/>
          </ac:spMkLst>
        </pc:spChg>
        <pc:picChg chg="mod">
          <ac:chgData name="Jens Du Four" userId="1ca15b9c-b412-4586-9d52-b6f7e0798091" providerId="ADAL" clId="{41C05640-4721-4BA3-BDD5-8DACD1C33015}" dt="2024-04-15T12:34:14.340" v="627" actId="1035"/>
          <ac:picMkLst>
            <pc:docMk/>
            <pc:sldMk cId="3980466984" sldId="263"/>
            <ac:picMk id="8" creationId="{5290E8AB-AE68-11E3-D10B-78153CFBB73D}"/>
          </ac:picMkLst>
        </pc:picChg>
        <pc:picChg chg="del">
          <ac:chgData name="Jens Du Four" userId="1ca15b9c-b412-4586-9d52-b6f7e0798091" providerId="ADAL" clId="{41C05640-4721-4BA3-BDD5-8DACD1C33015}" dt="2024-03-27T15:56:55.427" v="471" actId="478"/>
          <ac:picMkLst>
            <pc:docMk/>
            <pc:sldMk cId="3980466984" sldId="263"/>
            <ac:picMk id="9" creationId="{11CB2C71-D6A4-8FC1-B2E5-D5854D92F0CD}"/>
          </ac:picMkLst>
        </pc:picChg>
        <pc:picChg chg="del">
          <ac:chgData name="Jens Du Four" userId="1ca15b9c-b412-4586-9d52-b6f7e0798091" providerId="ADAL" clId="{41C05640-4721-4BA3-BDD5-8DACD1C33015}" dt="2024-03-27T15:56:53.975" v="470" actId="478"/>
          <ac:picMkLst>
            <pc:docMk/>
            <pc:sldMk cId="3980466984" sldId="263"/>
            <ac:picMk id="10" creationId="{A02A4801-8643-438F-3B0C-A6D7ACA0FE83}"/>
          </ac:picMkLst>
        </pc:picChg>
        <pc:cxnChg chg="mod">
          <ac:chgData name="Jens Du Four" userId="1ca15b9c-b412-4586-9d52-b6f7e0798091" providerId="ADAL" clId="{41C05640-4721-4BA3-BDD5-8DACD1C33015}" dt="2024-04-15T12:34:14.340" v="627" actId="1035"/>
          <ac:cxnSpMkLst>
            <pc:docMk/>
            <pc:sldMk cId="3980466984" sldId="263"/>
            <ac:cxnSpMk id="11" creationId="{5F1BCFC5-000F-2048-4B82-E4F33BFE0850}"/>
          </ac:cxnSpMkLst>
        </pc:cxnChg>
      </pc:sldChg>
      <pc:sldChg chg="addSp delSp modSp add mod modClrScheme chgLayout">
        <pc:chgData name="Jens Du Four" userId="1ca15b9c-b412-4586-9d52-b6f7e0798091" providerId="ADAL" clId="{41C05640-4721-4BA3-BDD5-8DACD1C33015}" dt="2024-03-27T15:57:20.067" v="474" actId="207"/>
        <pc:sldMkLst>
          <pc:docMk/>
          <pc:sldMk cId="839037627" sldId="264"/>
        </pc:sldMkLst>
        <pc:spChg chg="mod ord">
          <ac:chgData name="Jens Du Four" userId="1ca15b9c-b412-4586-9d52-b6f7e0798091" providerId="ADAL" clId="{41C05640-4721-4BA3-BDD5-8DACD1C33015}" dt="2024-03-27T15:51:18.431" v="423" actId="1076"/>
          <ac:spMkLst>
            <pc:docMk/>
            <pc:sldMk cId="839037627" sldId="264"/>
            <ac:spMk id="2" creationId="{A8DD3052-85B7-5DDD-CE20-9701B9464FF2}"/>
          </ac:spMkLst>
        </pc:spChg>
        <pc:spChg chg="mod">
          <ac:chgData name="Jens Du Four" userId="1ca15b9c-b412-4586-9d52-b6f7e0798091" providerId="ADAL" clId="{41C05640-4721-4BA3-BDD5-8DACD1C33015}" dt="2024-03-27T15:57:12.083" v="473" actId="14100"/>
          <ac:spMkLst>
            <pc:docMk/>
            <pc:sldMk cId="839037627" sldId="264"/>
            <ac:spMk id="3" creationId="{0BB0BAF9-8E7C-0AA8-668C-672805450BBF}"/>
          </ac:spMkLst>
        </pc:spChg>
        <pc:spChg chg="add del mod ord">
          <ac:chgData name="Jens Du Four" userId="1ca15b9c-b412-4586-9d52-b6f7e0798091" providerId="ADAL" clId="{41C05640-4721-4BA3-BDD5-8DACD1C33015}" dt="2024-03-27T15:41:33.905" v="279" actId="700"/>
          <ac:spMkLst>
            <pc:docMk/>
            <pc:sldMk cId="839037627" sldId="264"/>
            <ac:spMk id="4" creationId="{6DA0FEFF-66D5-ABF4-A14D-F191DCC21917}"/>
          </ac:spMkLst>
        </pc:spChg>
        <pc:spChg chg="mod">
          <ac:chgData name="Jens Du Four" userId="1ca15b9c-b412-4586-9d52-b6f7e0798091" providerId="ADAL" clId="{41C05640-4721-4BA3-BDD5-8DACD1C33015}" dt="2024-03-27T15:57:06.442" v="472" actId="207"/>
          <ac:spMkLst>
            <pc:docMk/>
            <pc:sldMk cId="839037627" sldId="264"/>
            <ac:spMk id="15" creationId="{60F919D3-B525-0680-B0AC-C2CFD20BFDA3}"/>
          </ac:spMkLst>
        </pc:spChg>
        <pc:spChg chg="mod">
          <ac:chgData name="Jens Du Four" userId="1ca15b9c-b412-4586-9d52-b6f7e0798091" providerId="ADAL" clId="{41C05640-4721-4BA3-BDD5-8DACD1C33015}" dt="2024-03-27T15:57:20.067" v="474" actId="207"/>
          <ac:spMkLst>
            <pc:docMk/>
            <pc:sldMk cId="839037627" sldId="264"/>
            <ac:spMk id="21" creationId="{685A6EDD-C440-5061-0F5A-6A770E684649}"/>
          </ac:spMkLst>
        </pc:spChg>
      </pc:sldChg>
      <pc:sldChg chg="modSp add mod modClrScheme chgLayout">
        <pc:chgData name="Jens Du Four" userId="1ca15b9c-b412-4586-9d52-b6f7e0798091" providerId="ADAL" clId="{41C05640-4721-4BA3-BDD5-8DACD1C33015}" dt="2024-03-27T15:43:52.410" v="361" actId="2710"/>
        <pc:sldMkLst>
          <pc:docMk/>
          <pc:sldMk cId="1489907961" sldId="265"/>
        </pc:sldMkLst>
        <pc:spChg chg="mod ord">
          <ac:chgData name="Jens Du Four" userId="1ca15b9c-b412-4586-9d52-b6f7e0798091" providerId="ADAL" clId="{41C05640-4721-4BA3-BDD5-8DACD1C33015}" dt="2024-03-27T15:41:35.090" v="280" actId="700"/>
          <ac:spMkLst>
            <pc:docMk/>
            <pc:sldMk cId="1489907961" sldId="265"/>
            <ac:spMk id="5" creationId="{ADB321AB-D8F0-EFE9-2C5C-082BECA5B484}"/>
          </ac:spMkLst>
        </pc:spChg>
        <pc:spChg chg="mod ord">
          <ac:chgData name="Jens Du Four" userId="1ca15b9c-b412-4586-9d52-b6f7e0798091" providerId="ADAL" clId="{41C05640-4721-4BA3-BDD5-8DACD1C33015}" dt="2024-03-27T15:43:39.830" v="357" actId="1076"/>
          <ac:spMkLst>
            <pc:docMk/>
            <pc:sldMk cId="1489907961" sldId="265"/>
            <ac:spMk id="17" creationId="{811C9FD3-4372-8666-93BD-5E2C68E4F794}"/>
          </ac:spMkLst>
        </pc:spChg>
        <pc:spChg chg="mod">
          <ac:chgData name="Jens Du Four" userId="1ca15b9c-b412-4586-9d52-b6f7e0798091" providerId="ADAL" clId="{41C05640-4721-4BA3-BDD5-8DACD1C33015}" dt="2024-03-27T15:43:52.410" v="361" actId="2710"/>
          <ac:spMkLst>
            <pc:docMk/>
            <pc:sldMk cId="1489907961" sldId="265"/>
            <ac:spMk id="18" creationId="{F736F8C7-148D-E472-736E-507CC91F29B6}"/>
          </ac:spMkLst>
        </pc:spChg>
        <pc:grpChg chg="mod">
          <ac:chgData name="Jens Du Four" userId="1ca15b9c-b412-4586-9d52-b6f7e0798091" providerId="ADAL" clId="{41C05640-4721-4BA3-BDD5-8DACD1C33015}" dt="2024-03-27T15:43:35.409" v="356" actId="14100"/>
          <ac:grpSpMkLst>
            <pc:docMk/>
            <pc:sldMk cId="1489907961" sldId="265"/>
            <ac:grpSpMk id="70" creationId="{868AFF66-5EA8-DE5E-9B27-048CEB6DF34A}"/>
          </ac:grpSpMkLst>
        </pc:grpChg>
      </pc:sldChg>
      <pc:sldChg chg="modSp add del mod modClrScheme chgLayout">
        <pc:chgData name="Jens Du Four" userId="1ca15b9c-b412-4586-9d52-b6f7e0798091" providerId="ADAL" clId="{41C05640-4721-4BA3-BDD5-8DACD1C33015}" dt="2024-03-27T15:52:40.986" v="431" actId="47"/>
        <pc:sldMkLst>
          <pc:docMk/>
          <pc:sldMk cId="3375319937" sldId="266"/>
        </pc:sldMkLst>
        <pc:spChg chg="mod ord">
          <ac:chgData name="Jens Du Four" userId="1ca15b9c-b412-4586-9d52-b6f7e0798091" providerId="ADAL" clId="{41C05640-4721-4BA3-BDD5-8DACD1C33015}" dt="2024-03-27T15:41:35.090" v="280" actId="700"/>
          <ac:spMkLst>
            <pc:docMk/>
            <pc:sldMk cId="3375319937" sldId="266"/>
            <ac:spMk id="3" creationId="{B1B41F2C-551B-D4E2-73B8-D34BEE89542E}"/>
          </ac:spMkLst>
        </pc:spChg>
        <pc:spChg chg="mod ord">
          <ac:chgData name="Jens Du Four" userId="1ca15b9c-b412-4586-9d52-b6f7e0798091" providerId="ADAL" clId="{41C05640-4721-4BA3-BDD5-8DACD1C33015}" dt="2024-03-27T15:41:35.090" v="280" actId="700"/>
          <ac:spMkLst>
            <pc:docMk/>
            <pc:sldMk cId="3375319937" sldId="266"/>
            <ac:spMk id="4" creationId="{F11A23D5-5718-8A0A-9EBF-BB60B5E159FD}"/>
          </ac:spMkLst>
        </pc:spChg>
      </pc:sldChg>
      <pc:sldChg chg="addSp delSp modSp add mod modClrScheme delAnim chgLayout">
        <pc:chgData name="Jens Du Four" userId="1ca15b9c-b412-4586-9d52-b6f7e0798091" providerId="ADAL" clId="{41C05640-4721-4BA3-BDD5-8DACD1C33015}" dt="2024-04-15T12:30:00.162" v="547" actId="14100"/>
        <pc:sldMkLst>
          <pc:docMk/>
          <pc:sldMk cId="1236369244" sldId="267"/>
        </pc:sldMkLst>
        <pc:spChg chg="del">
          <ac:chgData name="Jens Du Four" userId="1ca15b9c-b412-4586-9d52-b6f7e0798091" providerId="ADAL" clId="{41C05640-4721-4BA3-BDD5-8DACD1C33015}" dt="2024-03-27T15:44:15.403" v="363" actId="478"/>
          <ac:spMkLst>
            <pc:docMk/>
            <pc:sldMk cId="1236369244" sldId="267"/>
            <ac:spMk id="2" creationId="{73BA04EB-7B9F-2221-7875-899E667B54BC}"/>
          </ac:spMkLst>
        </pc:spChg>
        <pc:spChg chg="del">
          <ac:chgData name="Jens Du Four" userId="1ca15b9c-b412-4586-9d52-b6f7e0798091" providerId="ADAL" clId="{41C05640-4721-4BA3-BDD5-8DACD1C33015}" dt="2024-03-27T15:44:12.998" v="362" actId="478"/>
          <ac:spMkLst>
            <pc:docMk/>
            <pc:sldMk cId="1236369244" sldId="267"/>
            <ac:spMk id="3" creationId="{1372C14A-37E3-D3F1-FFF5-CC18CCC07DAD}"/>
          </ac:spMkLst>
        </pc:spChg>
        <pc:spChg chg="mod">
          <ac:chgData name="Jens Du Four" userId="1ca15b9c-b412-4586-9d52-b6f7e0798091" providerId="ADAL" clId="{41C05640-4721-4BA3-BDD5-8DACD1C33015}" dt="2024-03-27T15:57:34.042" v="475" actId="207"/>
          <ac:spMkLst>
            <pc:docMk/>
            <pc:sldMk cId="1236369244" sldId="267"/>
            <ac:spMk id="5" creationId="{3AAD9F38-CA67-755E-8674-86AB712BCCE2}"/>
          </ac:spMkLst>
        </pc:spChg>
        <pc:spChg chg="mod">
          <ac:chgData name="Jens Du Four" userId="1ca15b9c-b412-4586-9d52-b6f7e0798091" providerId="ADAL" clId="{41C05640-4721-4BA3-BDD5-8DACD1C33015}" dt="2024-03-27T15:44:37.170" v="368" actId="12788"/>
          <ac:spMkLst>
            <pc:docMk/>
            <pc:sldMk cId="1236369244" sldId="267"/>
            <ac:spMk id="9" creationId="{2C504D7A-56EE-B8BF-D6B4-43027C052033}"/>
          </ac:spMkLst>
        </pc:spChg>
        <pc:spChg chg="mod ord">
          <ac:chgData name="Jens Du Four" userId="1ca15b9c-b412-4586-9d52-b6f7e0798091" providerId="ADAL" clId="{41C05640-4721-4BA3-BDD5-8DACD1C33015}" dt="2024-04-15T12:30:00.162" v="547" actId="14100"/>
          <ac:spMkLst>
            <pc:docMk/>
            <pc:sldMk cId="1236369244" sldId="267"/>
            <ac:spMk id="10" creationId="{3DD2F54F-F1C8-00BA-A9AD-38631BFA15F9}"/>
          </ac:spMkLst>
        </pc:spChg>
        <pc:spChg chg="add del mod ord">
          <ac:chgData name="Jens Du Four" userId="1ca15b9c-b412-4586-9d52-b6f7e0798091" providerId="ADAL" clId="{41C05640-4721-4BA3-BDD5-8DACD1C33015}" dt="2024-03-27T15:41:33.905" v="279" actId="700"/>
          <ac:spMkLst>
            <pc:docMk/>
            <pc:sldMk cId="1236369244" sldId="267"/>
            <ac:spMk id="11" creationId="{1915F0D6-339E-4106-278F-7ADE97D0CB3F}"/>
          </ac:spMkLst>
        </pc:spChg>
        <pc:spChg chg="mod">
          <ac:chgData name="Jens Du Four" userId="1ca15b9c-b412-4586-9d52-b6f7e0798091" providerId="ADAL" clId="{41C05640-4721-4BA3-BDD5-8DACD1C33015}" dt="2024-03-27T15:57:34.042" v="475" actId="207"/>
          <ac:spMkLst>
            <pc:docMk/>
            <pc:sldMk cId="1236369244" sldId="267"/>
            <ac:spMk id="12" creationId="{D70BA144-DC57-E7BA-0FE5-A8E38CBF41A7}"/>
          </ac:spMkLst>
        </pc:spChg>
        <pc:spChg chg="del">
          <ac:chgData name="Jens Du Four" userId="1ca15b9c-b412-4586-9d52-b6f7e0798091" providerId="ADAL" clId="{41C05640-4721-4BA3-BDD5-8DACD1C33015}" dt="2024-03-27T15:44:17.758" v="364" actId="478"/>
          <ac:spMkLst>
            <pc:docMk/>
            <pc:sldMk cId="1236369244" sldId="267"/>
            <ac:spMk id="13" creationId="{54AC5E9A-590A-88A8-0B57-D2C90A3B0222}"/>
          </ac:spMkLst>
        </pc:spChg>
        <pc:spChg chg="mod">
          <ac:chgData name="Jens Du Four" userId="1ca15b9c-b412-4586-9d52-b6f7e0798091" providerId="ADAL" clId="{41C05640-4721-4BA3-BDD5-8DACD1C33015}" dt="2024-03-27T15:44:37.170" v="368" actId="12788"/>
          <ac:spMkLst>
            <pc:docMk/>
            <pc:sldMk cId="1236369244" sldId="267"/>
            <ac:spMk id="21" creationId="{68CCB71E-7EFB-1552-0825-BEE295A84CD7}"/>
          </ac:spMkLst>
        </pc:spChg>
        <pc:spChg chg="mod">
          <ac:chgData name="Jens Du Four" userId="1ca15b9c-b412-4586-9d52-b6f7e0798091" providerId="ADAL" clId="{41C05640-4721-4BA3-BDD5-8DACD1C33015}" dt="2024-03-27T15:44:37.170" v="368" actId="12788"/>
          <ac:spMkLst>
            <pc:docMk/>
            <pc:sldMk cId="1236369244" sldId="267"/>
            <ac:spMk id="25" creationId="{A5481179-9D16-AFED-2947-C9A640F25A2D}"/>
          </ac:spMkLst>
        </pc:spChg>
        <pc:spChg chg="mod">
          <ac:chgData name="Jens Du Four" userId="1ca15b9c-b412-4586-9d52-b6f7e0798091" providerId="ADAL" clId="{41C05640-4721-4BA3-BDD5-8DACD1C33015}" dt="2024-03-27T15:44:37.170" v="368" actId="12788"/>
          <ac:spMkLst>
            <pc:docMk/>
            <pc:sldMk cId="1236369244" sldId="267"/>
            <ac:spMk id="26" creationId="{9A1F3BB3-424F-DD56-9D5B-0A942684C60F}"/>
          </ac:spMkLst>
        </pc:spChg>
        <pc:spChg chg="mod">
          <ac:chgData name="Jens Du Four" userId="1ca15b9c-b412-4586-9d52-b6f7e0798091" providerId="ADAL" clId="{41C05640-4721-4BA3-BDD5-8DACD1C33015}" dt="2024-03-27T15:44:37.170" v="368" actId="12788"/>
          <ac:spMkLst>
            <pc:docMk/>
            <pc:sldMk cId="1236369244" sldId="267"/>
            <ac:spMk id="27" creationId="{B88CBA6B-1077-90A1-0A6F-866B3934C3D1}"/>
          </ac:spMkLst>
        </pc:spChg>
        <pc:spChg chg="mod">
          <ac:chgData name="Jens Du Four" userId="1ca15b9c-b412-4586-9d52-b6f7e0798091" providerId="ADAL" clId="{41C05640-4721-4BA3-BDD5-8DACD1C33015}" dt="2024-03-27T15:44:37.170" v="368" actId="12788"/>
          <ac:spMkLst>
            <pc:docMk/>
            <pc:sldMk cId="1236369244" sldId="267"/>
            <ac:spMk id="45" creationId="{8F5DA3BA-DBC8-8000-142A-59734A99CCD9}"/>
          </ac:spMkLst>
        </pc:spChg>
        <pc:spChg chg="del">
          <ac:chgData name="Jens Du Four" userId="1ca15b9c-b412-4586-9d52-b6f7e0798091" providerId="ADAL" clId="{41C05640-4721-4BA3-BDD5-8DACD1C33015}" dt="2024-03-27T15:52:46.676" v="432" actId="478"/>
          <ac:spMkLst>
            <pc:docMk/>
            <pc:sldMk cId="1236369244" sldId="267"/>
            <ac:spMk id="46" creationId="{271B1742-8C26-C452-852B-D6CEFB20AF1E}"/>
          </ac:spMkLst>
        </pc:spChg>
        <pc:spChg chg="mod">
          <ac:chgData name="Jens Du Four" userId="1ca15b9c-b412-4586-9d52-b6f7e0798091" providerId="ADAL" clId="{41C05640-4721-4BA3-BDD5-8DACD1C33015}" dt="2024-03-27T15:44:37.170" v="368" actId="12788"/>
          <ac:spMkLst>
            <pc:docMk/>
            <pc:sldMk cId="1236369244" sldId="267"/>
            <ac:spMk id="53" creationId="{1339364A-D10B-1B6B-A88E-8BB8EB4D29C3}"/>
          </ac:spMkLst>
        </pc:spChg>
        <pc:spChg chg="mod">
          <ac:chgData name="Jens Du Four" userId="1ca15b9c-b412-4586-9d52-b6f7e0798091" providerId="ADAL" clId="{41C05640-4721-4BA3-BDD5-8DACD1C33015}" dt="2024-03-27T15:44:37.170" v="368" actId="12788"/>
          <ac:spMkLst>
            <pc:docMk/>
            <pc:sldMk cId="1236369244" sldId="267"/>
            <ac:spMk id="57" creationId="{141A0671-1AFB-43FC-C5DD-69C0D51CC114}"/>
          </ac:spMkLst>
        </pc:spChg>
        <pc:spChg chg="mod">
          <ac:chgData name="Jens Du Four" userId="1ca15b9c-b412-4586-9d52-b6f7e0798091" providerId="ADAL" clId="{41C05640-4721-4BA3-BDD5-8DACD1C33015}" dt="2024-03-27T15:44:37.170" v="368" actId="12788"/>
          <ac:spMkLst>
            <pc:docMk/>
            <pc:sldMk cId="1236369244" sldId="267"/>
            <ac:spMk id="58" creationId="{33BBDF2D-A0F2-19AD-C37D-2FA9DCBDF59B}"/>
          </ac:spMkLst>
        </pc:spChg>
        <pc:spChg chg="mod">
          <ac:chgData name="Jens Du Four" userId="1ca15b9c-b412-4586-9d52-b6f7e0798091" providerId="ADAL" clId="{41C05640-4721-4BA3-BDD5-8DACD1C33015}" dt="2024-03-27T15:44:37.170" v="368" actId="12788"/>
          <ac:spMkLst>
            <pc:docMk/>
            <pc:sldMk cId="1236369244" sldId="267"/>
            <ac:spMk id="64" creationId="{F24FBA20-5F8D-E20C-368C-FBFAA2D06337}"/>
          </ac:spMkLst>
        </pc:spChg>
        <pc:spChg chg="mod">
          <ac:chgData name="Jens Du Four" userId="1ca15b9c-b412-4586-9d52-b6f7e0798091" providerId="ADAL" clId="{41C05640-4721-4BA3-BDD5-8DACD1C33015}" dt="2024-03-27T15:44:37.170" v="368" actId="12788"/>
          <ac:spMkLst>
            <pc:docMk/>
            <pc:sldMk cId="1236369244" sldId="267"/>
            <ac:spMk id="73" creationId="{D8B25B0E-8015-EB05-CFA8-99F95FD89D4C}"/>
          </ac:spMkLst>
        </pc:spChg>
        <pc:spChg chg="mod">
          <ac:chgData name="Jens Du Four" userId="1ca15b9c-b412-4586-9d52-b6f7e0798091" providerId="ADAL" clId="{41C05640-4721-4BA3-BDD5-8DACD1C33015}" dt="2024-03-27T15:44:37.170" v="368" actId="12788"/>
          <ac:spMkLst>
            <pc:docMk/>
            <pc:sldMk cId="1236369244" sldId="267"/>
            <ac:spMk id="92" creationId="{FCE162D5-2EDD-273A-E2E3-D58741C00480}"/>
          </ac:spMkLst>
        </pc:spChg>
        <pc:spChg chg="mod">
          <ac:chgData name="Jens Du Four" userId="1ca15b9c-b412-4586-9d52-b6f7e0798091" providerId="ADAL" clId="{41C05640-4721-4BA3-BDD5-8DACD1C33015}" dt="2024-03-27T15:44:37.170" v="368" actId="12788"/>
          <ac:spMkLst>
            <pc:docMk/>
            <pc:sldMk cId="1236369244" sldId="267"/>
            <ac:spMk id="99" creationId="{A288F19D-2F6B-3E98-75C5-508880283851}"/>
          </ac:spMkLst>
        </pc:spChg>
        <pc:spChg chg="mod">
          <ac:chgData name="Jens Du Four" userId="1ca15b9c-b412-4586-9d52-b6f7e0798091" providerId="ADAL" clId="{41C05640-4721-4BA3-BDD5-8DACD1C33015}" dt="2024-03-27T15:44:37.170" v="368" actId="12788"/>
          <ac:spMkLst>
            <pc:docMk/>
            <pc:sldMk cId="1236369244" sldId="267"/>
            <ac:spMk id="100" creationId="{20290B43-5DC2-3DA8-2C11-54D7544A7D14}"/>
          </ac:spMkLst>
        </pc:spChg>
        <pc:spChg chg="mod">
          <ac:chgData name="Jens Du Four" userId="1ca15b9c-b412-4586-9d52-b6f7e0798091" providerId="ADAL" clId="{41C05640-4721-4BA3-BDD5-8DACD1C33015}" dt="2024-03-27T15:44:37.170" v="368" actId="12788"/>
          <ac:spMkLst>
            <pc:docMk/>
            <pc:sldMk cId="1236369244" sldId="267"/>
            <ac:spMk id="101" creationId="{768CB8AD-C3C7-D2A8-F560-60C033898456}"/>
          </ac:spMkLst>
        </pc:spChg>
        <pc:spChg chg="mod">
          <ac:chgData name="Jens Du Four" userId="1ca15b9c-b412-4586-9d52-b6f7e0798091" providerId="ADAL" clId="{41C05640-4721-4BA3-BDD5-8DACD1C33015}" dt="2024-03-27T15:44:37.170" v="368" actId="12788"/>
          <ac:spMkLst>
            <pc:docMk/>
            <pc:sldMk cId="1236369244" sldId="267"/>
            <ac:spMk id="102" creationId="{4791E4A0-D4A5-C1B8-1C62-0883C338F163}"/>
          </ac:spMkLst>
        </pc:spChg>
        <pc:spChg chg="mod">
          <ac:chgData name="Jens Du Four" userId="1ca15b9c-b412-4586-9d52-b6f7e0798091" providerId="ADAL" clId="{41C05640-4721-4BA3-BDD5-8DACD1C33015}" dt="2024-03-27T15:44:37.170" v="368" actId="12788"/>
          <ac:spMkLst>
            <pc:docMk/>
            <pc:sldMk cId="1236369244" sldId="267"/>
            <ac:spMk id="103" creationId="{DF29E455-FFB8-BD05-89EE-6940D91C7C95}"/>
          </ac:spMkLst>
        </pc:spChg>
        <pc:spChg chg="mod">
          <ac:chgData name="Jens Du Four" userId="1ca15b9c-b412-4586-9d52-b6f7e0798091" providerId="ADAL" clId="{41C05640-4721-4BA3-BDD5-8DACD1C33015}" dt="2024-03-27T15:44:37.170" v="368" actId="12788"/>
          <ac:spMkLst>
            <pc:docMk/>
            <pc:sldMk cId="1236369244" sldId="267"/>
            <ac:spMk id="109" creationId="{9FD0BD46-2F8F-FA2F-6CA9-CEDACD73EF92}"/>
          </ac:spMkLst>
        </pc:spChg>
        <pc:spChg chg="mod">
          <ac:chgData name="Jens Du Four" userId="1ca15b9c-b412-4586-9d52-b6f7e0798091" providerId="ADAL" clId="{41C05640-4721-4BA3-BDD5-8DACD1C33015}" dt="2024-03-27T15:44:37.170" v="368" actId="12788"/>
          <ac:spMkLst>
            <pc:docMk/>
            <pc:sldMk cId="1236369244" sldId="267"/>
            <ac:spMk id="110" creationId="{CF70D303-6848-383B-270C-6855884AF870}"/>
          </ac:spMkLst>
        </pc:spChg>
        <pc:spChg chg="mod">
          <ac:chgData name="Jens Du Four" userId="1ca15b9c-b412-4586-9d52-b6f7e0798091" providerId="ADAL" clId="{41C05640-4721-4BA3-BDD5-8DACD1C33015}" dt="2024-03-27T15:44:37.170" v="368" actId="12788"/>
          <ac:spMkLst>
            <pc:docMk/>
            <pc:sldMk cId="1236369244" sldId="267"/>
            <ac:spMk id="111" creationId="{3C54FEE6-4749-BF07-4F41-AE2B3A49E8A0}"/>
          </ac:spMkLst>
        </pc:spChg>
        <pc:spChg chg="mod">
          <ac:chgData name="Jens Du Four" userId="1ca15b9c-b412-4586-9d52-b6f7e0798091" providerId="ADAL" clId="{41C05640-4721-4BA3-BDD5-8DACD1C33015}" dt="2024-03-27T15:44:37.170" v="368" actId="12788"/>
          <ac:spMkLst>
            <pc:docMk/>
            <pc:sldMk cId="1236369244" sldId="267"/>
            <ac:spMk id="112" creationId="{BFE198E5-10DE-BE2A-322B-54D09CE557FD}"/>
          </ac:spMkLst>
        </pc:spChg>
        <pc:spChg chg="mod">
          <ac:chgData name="Jens Du Four" userId="1ca15b9c-b412-4586-9d52-b6f7e0798091" providerId="ADAL" clId="{41C05640-4721-4BA3-BDD5-8DACD1C33015}" dt="2024-03-27T15:44:37.170" v="368" actId="12788"/>
          <ac:spMkLst>
            <pc:docMk/>
            <pc:sldMk cId="1236369244" sldId="267"/>
            <ac:spMk id="113" creationId="{80A94BDE-5B3F-DDF1-B245-F0B07723084F}"/>
          </ac:spMkLst>
        </pc:spChg>
        <pc:spChg chg="mod">
          <ac:chgData name="Jens Du Four" userId="1ca15b9c-b412-4586-9d52-b6f7e0798091" providerId="ADAL" clId="{41C05640-4721-4BA3-BDD5-8DACD1C33015}" dt="2024-03-27T15:44:37.170" v="368" actId="12788"/>
          <ac:spMkLst>
            <pc:docMk/>
            <pc:sldMk cId="1236369244" sldId="267"/>
            <ac:spMk id="114" creationId="{E3177963-4642-52C8-3B46-AD861E4BF855}"/>
          </ac:spMkLst>
        </pc:spChg>
        <pc:grpChg chg="mod">
          <ac:chgData name="Jens Du Four" userId="1ca15b9c-b412-4586-9d52-b6f7e0798091" providerId="ADAL" clId="{41C05640-4721-4BA3-BDD5-8DACD1C33015}" dt="2024-03-27T15:44:37.170" v="368" actId="12788"/>
          <ac:grpSpMkLst>
            <pc:docMk/>
            <pc:sldMk cId="1236369244" sldId="267"/>
            <ac:grpSpMk id="6" creationId="{64796D55-10D6-FF03-799E-B96DA1E4D6B7}"/>
          </ac:grpSpMkLst>
        </pc:grpChg>
        <pc:grpChg chg="mod">
          <ac:chgData name="Jens Du Four" userId="1ca15b9c-b412-4586-9d52-b6f7e0798091" providerId="ADAL" clId="{41C05640-4721-4BA3-BDD5-8DACD1C33015}" dt="2024-03-27T15:44:37.170" v="368" actId="12788"/>
          <ac:grpSpMkLst>
            <pc:docMk/>
            <pc:sldMk cId="1236369244" sldId="267"/>
            <ac:grpSpMk id="55" creationId="{E49809CC-0BCC-6B80-F032-F2FDAA6A45AB}"/>
          </ac:grpSpMkLst>
        </pc:grpChg>
        <pc:picChg chg="mod">
          <ac:chgData name="Jens Du Four" userId="1ca15b9c-b412-4586-9d52-b6f7e0798091" providerId="ADAL" clId="{41C05640-4721-4BA3-BDD5-8DACD1C33015}" dt="2024-03-27T15:44:37.170" v="368" actId="12788"/>
          <ac:picMkLst>
            <pc:docMk/>
            <pc:sldMk cId="1236369244" sldId="267"/>
            <ac:picMk id="4" creationId="{A9FB41F4-6D9E-2D0B-24FA-7EA9C869743F}"/>
          </ac:picMkLst>
        </pc:picChg>
        <pc:picChg chg="mod">
          <ac:chgData name="Jens Du Four" userId="1ca15b9c-b412-4586-9d52-b6f7e0798091" providerId="ADAL" clId="{41C05640-4721-4BA3-BDD5-8DACD1C33015}" dt="2024-03-27T15:44:37.170" v="368" actId="12788"/>
          <ac:picMkLst>
            <pc:docMk/>
            <pc:sldMk cId="1236369244" sldId="267"/>
            <ac:picMk id="7" creationId="{CC5CA7E2-14BE-5032-F5C6-F66E6620EA6C}"/>
          </ac:picMkLst>
        </pc:picChg>
        <pc:picChg chg="mod">
          <ac:chgData name="Jens Du Four" userId="1ca15b9c-b412-4586-9d52-b6f7e0798091" providerId="ADAL" clId="{41C05640-4721-4BA3-BDD5-8DACD1C33015}" dt="2024-03-27T15:44:37.170" v="368" actId="12788"/>
          <ac:picMkLst>
            <pc:docMk/>
            <pc:sldMk cId="1236369244" sldId="267"/>
            <ac:picMk id="8" creationId="{5B7B13E7-3FBF-7C61-0E24-6118C9322527}"/>
          </ac:picMkLst>
        </pc:picChg>
        <pc:picChg chg="mod">
          <ac:chgData name="Jens Du Four" userId="1ca15b9c-b412-4586-9d52-b6f7e0798091" providerId="ADAL" clId="{41C05640-4721-4BA3-BDD5-8DACD1C33015}" dt="2024-03-27T15:44:37.170" v="368" actId="12788"/>
          <ac:picMkLst>
            <pc:docMk/>
            <pc:sldMk cId="1236369244" sldId="267"/>
            <ac:picMk id="19" creationId="{C6284A07-A6B3-DB3C-2B07-214DC15FF4F7}"/>
          </ac:picMkLst>
        </pc:picChg>
        <pc:picChg chg="mod">
          <ac:chgData name="Jens Du Four" userId="1ca15b9c-b412-4586-9d52-b6f7e0798091" providerId="ADAL" clId="{41C05640-4721-4BA3-BDD5-8DACD1C33015}" dt="2024-03-27T15:44:37.170" v="368" actId="12788"/>
          <ac:picMkLst>
            <pc:docMk/>
            <pc:sldMk cId="1236369244" sldId="267"/>
            <ac:picMk id="34" creationId="{EA83C414-21DE-3549-FBA1-FA19D8C5B6C8}"/>
          </ac:picMkLst>
        </pc:picChg>
        <pc:picChg chg="mod">
          <ac:chgData name="Jens Du Four" userId="1ca15b9c-b412-4586-9d52-b6f7e0798091" providerId="ADAL" clId="{41C05640-4721-4BA3-BDD5-8DACD1C33015}" dt="2024-03-27T15:44:37.170" v="368" actId="12788"/>
          <ac:picMkLst>
            <pc:docMk/>
            <pc:sldMk cId="1236369244" sldId="267"/>
            <ac:picMk id="52" creationId="{A319C5F6-56BB-5115-6FA7-2FF804FED5EE}"/>
          </ac:picMkLst>
        </pc:picChg>
        <pc:picChg chg="mod">
          <ac:chgData name="Jens Du Four" userId="1ca15b9c-b412-4586-9d52-b6f7e0798091" providerId="ADAL" clId="{41C05640-4721-4BA3-BDD5-8DACD1C33015}" dt="2024-03-27T15:44:37.170" v="368" actId="12788"/>
          <ac:picMkLst>
            <pc:docMk/>
            <pc:sldMk cId="1236369244" sldId="267"/>
            <ac:picMk id="54" creationId="{CE8E780D-8022-7F34-BF7F-87246F1DE166}"/>
          </ac:picMkLst>
        </pc:picChg>
        <pc:picChg chg="mod">
          <ac:chgData name="Jens Du Four" userId="1ca15b9c-b412-4586-9d52-b6f7e0798091" providerId="ADAL" clId="{41C05640-4721-4BA3-BDD5-8DACD1C33015}" dt="2024-03-27T15:44:37.170" v="368" actId="12788"/>
          <ac:picMkLst>
            <pc:docMk/>
            <pc:sldMk cId="1236369244" sldId="267"/>
            <ac:picMk id="70" creationId="{62A42A48-C3DC-5CA5-CD18-FEF62FD992A5}"/>
          </ac:picMkLst>
        </pc:picChg>
        <pc:picChg chg="mod">
          <ac:chgData name="Jens Du Four" userId="1ca15b9c-b412-4586-9d52-b6f7e0798091" providerId="ADAL" clId="{41C05640-4721-4BA3-BDD5-8DACD1C33015}" dt="2024-03-27T15:44:37.170" v="368" actId="12788"/>
          <ac:picMkLst>
            <pc:docMk/>
            <pc:sldMk cId="1236369244" sldId="267"/>
            <ac:picMk id="98" creationId="{1CA8B81E-05DD-3C57-DBDD-A9D6D2C1B7C6}"/>
          </ac:picMkLst>
        </pc:picChg>
        <pc:picChg chg="mod">
          <ac:chgData name="Jens Du Four" userId="1ca15b9c-b412-4586-9d52-b6f7e0798091" providerId="ADAL" clId="{41C05640-4721-4BA3-BDD5-8DACD1C33015}" dt="2024-03-27T15:44:37.170" v="368" actId="12788"/>
          <ac:picMkLst>
            <pc:docMk/>
            <pc:sldMk cId="1236369244" sldId="267"/>
            <ac:picMk id="104" creationId="{65674339-78C9-E533-73AA-17C9731ABFD7}"/>
          </ac:picMkLst>
        </pc:picChg>
        <pc:picChg chg="mod">
          <ac:chgData name="Jens Du Four" userId="1ca15b9c-b412-4586-9d52-b6f7e0798091" providerId="ADAL" clId="{41C05640-4721-4BA3-BDD5-8DACD1C33015}" dt="2024-03-27T15:44:37.170" v="368" actId="12788"/>
          <ac:picMkLst>
            <pc:docMk/>
            <pc:sldMk cId="1236369244" sldId="267"/>
            <ac:picMk id="105" creationId="{992F0458-8239-10D4-5C91-1B968E76FF05}"/>
          </ac:picMkLst>
        </pc:picChg>
        <pc:picChg chg="mod">
          <ac:chgData name="Jens Du Four" userId="1ca15b9c-b412-4586-9d52-b6f7e0798091" providerId="ADAL" clId="{41C05640-4721-4BA3-BDD5-8DACD1C33015}" dt="2024-03-27T15:44:37.170" v="368" actId="12788"/>
          <ac:picMkLst>
            <pc:docMk/>
            <pc:sldMk cId="1236369244" sldId="267"/>
            <ac:picMk id="106" creationId="{D5E1FF79-D73E-7AF3-C4DD-B58463CE324D}"/>
          </ac:picMkLst>
        </pc:picChg>
        <pc:cxnChg chg="mod">
          <ac:chgData name="Jens Du Four" userId="1ca15b9c-b412-4586-9d52-b6f7e0798091" providerId="ADAL" clId="{41C05640-4721-4BA3-BDD5-8DACD1C33015}" dt="2024-03-27T15:44:37.170" v="368" actId="12788"/>
          <ac:cxnSpMkLst>
            <pc:docMk/>
            <pc:sldMk cId="1236369244" sldId="267"/>
            <ac:cxnSpMk id="67" creationId="{54CFF7AB-0F0D-2D00-D88C-8AA874C507D4}"/>
          </ac:cxnSpMkLst>
        </pc:cxnChg>
        <pc:cxnChg chg="mod">
          <ac:chgData name="Jens Du Four" userId="1ca15b9c-b412-4586-9d52-b6f7e0798091" providerId="ADAL" clId="{41C05640-4721-4BA3-BDD5-8DACD1C33015}" dt="2024-03-27T15:44:37.170" v="368" actId="12788"/>
          <ac:cxnSpMkLst>
            <pc:docMk/>
            <pc:sldMk cId="1236369244" sldId="267"/>
            <ac:cxnSpMk id="68" creationId="{11421907-33E5-9233-6F33-A387F1EBD99D}"/>
          </ac:cxnSpMkLst>
        </pc:cxnChg>
        <pc:cxnChg chg="mod">
          <ac:chgData name="Jens Du Four" userId="1ca15b9c-b412-4586-9d52-b6f7e0798091" providerId="ADAL" clId="{41C05640-4721-4BA3-BDD5-8DACD1C33015}" dt="2024-03-27T15:44:37.170" v="368" actId="12788"/>
          <ac:cxnSpMkLst>
            <pc:docMk/>
            <pc:sldMk cId="1236369244" sldId="267"/>
            <ac:cxnSpMk id="69" creationId="{C575C447-983F-4D70-475A-A83A7DA9B229}"/>
          </ac:cxnSpMkLst>
        </pc:cxnChg>
        <pc:cxnChg chg="mod">
          <ac:chgData name="Jens Du Four" userId="1ca15b9c-b412-4586-9d52-b6f7e0798091" providerId="ADAL" clId="{41C05640-4721-4BA3-BDD5-8DACD1C33015}" dt="2024-03-27T15:44:37.170" v="368" actId="12788"/>
          <ac:cxnSpMkLst>
            <pc:docMk/>
            <pc:sldMk cId="1236369244" sldId="267"/>
            <ac:cxnSpMk id="74" creationId="{B1AED72A-7AFD-8EB3-383F-48B5D1BECDC5}"/>
          </ac:cxnSpMkLst>
        </pc:cxnChg>
        <pc:cxnChg chg="mod">
          <ac:chgData name="Jens Du Four" userId="1ca15b9c-b412-4586-9d52-b6f7e0798091" providerId="ADAL" clId="{41C05640-4721-4BA3-BDD5-8DACD1C33015}" dt="2024-03-27T15:44:37.170" v="368" actId="12788"/>
          <ac:cxnSpMkLst>
            <pc:docMk/>
            <pc:sldMk cId="1236369244" sldId="267"/>
            <ac:cxnSpMk id="75" creationId="{E3F13B0F-F42C-1C62-2F8F-44EDDC9B53F3}"/>
          </ac:cxnSpMkLst>
        </pc:cxnChg>
        <pc:cxnChg chg="mod">
          <ac:chgData name="Jens Du Four" userId="1ca15b9c-b412-4586-9d52-b6f7e0798091" providerId="ADAL" clId="{41C05640-4721-4BA3-BDD5-8DACD1C33015}" dt="2024-03-27T15:44:37.170" v="368" actId="12788"/>
          <ac:cxnSpMkLst>
            <pc:docMk/>
            <pc:sldMk cId="1236369244" sldId="267"/>
            <ac:cxnSpMk id="76" creationId="{11838CFC-9531-B5CA-9D8C-03AB622D4FED}"/>
          </ac:cxnSpMkLst>
        </pc:cxnChg>
        <pc:cxnChg chg="mod">
          <ac:chgData name="Jens Du Four" userId="1ca15b9c-b412-4586-9d52-b6f7e0798091" providerId="ADAL" clId="{41C05640-4721-4BA3-BDD5-8DACD1C33015}" dt="2024-03-27T15:44:37.170" v="368" actId="12788"/>
          <ac:cxnSpMkLst>
            <pc:docMk/>
            <pc:sldMk cId="1236369244" sldId="267"/>
            <ac:cxnSpMk id="78" creationId="{A920C8CF-8EEE-5045-5B44-8D81096FA990}"/>
          </ac:cxnSpMkLst>
        </pc:cxnChg>
        <pc:cxnChg chg="mod">
          <ac:chgData name="Jens Du Four" userId="1ca15b9c-b412-4586-9d52-b6f7e0798091" providerId="ADAL" clId="{41C05640-4721-4BA3-BDD5-8DACD1C33015}" dt="2024-03-27T15:44:37.170" v="368" actId="12788"/>
          <ac:cxnSpMkLst>
            <pc:docMk/>
            <pc:sldMk cId="1236369244" sldId="267"/>
            <ac:cxnSpMk id="82" creationId="{31E73642-5F9C-6248-C43A-37A45EB87805}"/>
          </ac:cxnSpMkLst>
        </pc:cxnChg>
        <pc:cxnChg chg="mod">
          <ac:chgData name="Jens Du Four" userId="1ca15b9c-b412-4586-9d52-b6f7e0798091" providerId="ADAL" clId="{41C05640-4721-4BA3-BDD5-8DACD1C33015}" dt="2024-03-27T15:44:37.170" v="368" actId="12788"/>
          <ac:cxnSpMkLst>
            <pc:docMk/>
            <pc:sldMk cId="1236369244" sldId="267"/>
            <ac:cxnSpMk id="93" creationId="{8198BDE0-3AA1-0FED-2107-C7D6536A3A94}"/>
          </ac:cxnSpMkLst>
        </pc:cxnChg>
        <pc:cxnChg chg="mod">
          <ac:chgData name="Jens Du Four" userId="1ca15b9c-b412-4586-9d52-b6f7e0798091" providerId="ADAL" clId="{41C05640-4721-4BA3-BDD5-8DACD1C33015}" dt="2024-03-27T15:44:37.170" v="368" actId="12788"/>
          <ac:cxnSpMkLst>
            <pc:docMk/>
            <pc:sldMk cId="1236369244" sldId="267"/>
            <ac:cxnSpMk id="94" creationId="{4C6EB860-2649-FC76-9C51-ACE69BA246EC}"/>
          </ac:cxnSpMkLst>
        </pc:cxnChg>
        <pc:cxnChg chg="mod">
          <ac:chgData name="Jens Du Four" userId="1ca15b9c-b412-4586-9d52-b6f7e0798091" providerId="ADAL" clId="{41C05640-4721-4BA3-BDD5-8DACD1C33015}" dt="2024-03-27T15:44:37.170" v="368" actId="12788"/>
          <ac:cxnSpMkLst>
            <pc:docMk/>
            <pc:sldMk cId="1236369244" sldId="267"/>
            <ac:cxnSpMk id="95" creationId="{6C316A0E-401B-44AA-E7BA-A897AAC6787A}"/>
          </ac:cxnSpMkLst>
        </pc:cxnChg>
        <pc:cxnChg chg="mod">
          <ac:chgData name="Jens Du Four" userId="1ca15b9c-b412-4586-9d52-b6f7e0798091" providerId="ADAL" clId="{41C05640-4721-4BA3-BDD5-8DACD1C33015}" dt="2024-03-27T15:44:37.170" v="368" actId="12788"/>
          <ac:cxnSpMkLst>
            <pc:docMk/>
            <pc:sldMk cId="1236369244" sldId="267"/>
            <ac:cxnSpMk id="96" creationId="{C373ACDF-9775-0D48-2FC8-628A592F081C}"/>
          </ac:cxnSpMkLst>
        </pc:cxnChg>
        <pc:cxnChg chg="mod">
          <ac:chgData name="Jens Du Four" userId="1ca15b9c-b412-4586-9d52-b6f7e0798091" providerId="ADAL" clId="{41C05640-4721-4BA3-BDD5-8DACD1C33015}" dt="2024-03-27T15:44:37.170" v="368" actId="12788"/>
          <ac:cxnSpMkLst>
            <pc:docMk/>
            <pc:sldMk cId="1236369244" sldId="267"/>
            <ac:cxnSpMk id="97" creationId="{D5E0A2F0-48A1-7109-B729-E73B19706A4D}"/>
          </ac:cxnSpMkLst>
        </pc:cxnChg>
        <pc:cxnChg chg="mod">
          <ac:chgData name="Jens Du Four" userId="1ca15b9c-b412-4586-9d52-b6f7e0798091" providerId="ADAL" clId="{41C05640-4721-4BA3-BDD5-8DACD1C33015}" dt="2024-03-27T15:44:37.170" v="368" actId="12788"/>
          <ac:cxnSpMkLst>
            <pc:docMk/>
            <pc:sldMk cId="1236369244" sldId="267"/>
            <ac:cxnSpMk id="107" creationId="{4B66C7AA-93AF-8D5B-467C-AB818A0ED238}"/>
          </ac:cxnSpMkLst>
        </pc:cxnChg>
        <pc:cxnChg chg="mod">
          <ac:chgData name="Jens Du Four" userId="1ca15b9c-b412-4586-9d52-b6f7e0798091" providerId="ADAL" clId="{41C05640-4721-4BA3-BDD5-8DACD1C33015}" dt="2024-03-27T15:44:37.170" v="368" actId="12788"/>
          <ac:cxnSpMkLst>
            <pc:docMk/>
            <pc:sldMk cId="1236369244" sldId="267"/>
            <ac:cxnSpMk id="108" creationId="{D3B7FAE8-F642-2589-5842-527D6DA0E59E}"/>
          </ac:cxnSpMkLst>
        </pc:cxnChg>
      </pc:sldChg>
      <pc:sldChg chg="addSp delSp modSp add del mod modClrScheme delAnim chgLayout">
        <pc:chgData name="Jens Du Four" userId="1ca15b9c-b412-4586-9d52-b6f7e0798091" providerId="ADAL" clId="{41C05640-4721-4BA3-BDD5-8DACD1C33015}" dt="2024-03-27T15:46:19.611" v="385" actId="47"/>
        <pc:sldMkLst>
          <pc:docMk/>
          <pc:sldMk cId="1579340654" sldId="268"/>
        </pc:sldMkLst>
        <pc:spChg chg="del">
          <ac:chgData name="Jens Du Four" userId="1ca15b9c-b412-4586-9d52-b6f7e0798091" providerId="ADAL" clId="{41C05640-4721-4BA3-BDD5-8DACD1C33015}" dt="2024-03-27T15:44:48.652" v="370" actId="478"/>
          <ac:spMkLst>
            <pc:docMk/>
            <pc:sldMk cId="1579340654" sldId="268"/>
            <ac:spMk id="4" creationId="{24751E01-3100-3306-3120-A3ECBB652132}"/>
          </ac:spMkLst>
        </pc:spChg>
        <pc:spChg chg="del">
          <ac:chgData name="Jens Du Four" userId="1ca15b9c-b412-4586-9d52-b6f7e0798091" providerId="ADAL" clId="{41C05640-4721-4BA3-BDD5-8DACD1C33015}" dt="2024-03-27T15:44:51.201" v="372" actId="478"/>
          <ac:spMkLst>
            <pc:docMk/>
            <pc:sldMk cId="1579340654" sldId="268"/>
            <ac:spMk id="5" creationId="{E123B7A7-FB5A-7875-96F1-E9C3EAE78A1E}"/>
          </ac:spMkLst>
        </pc:spChg>
        <pc:spChg chg="add del mod ord">
          <ac:chgData name="Jens Du Four" userId="1ca15b9c-b412-4586-9d52-b6f7e0798091" providerId="ADAL" clId="{41C05640-4721-4BA3-BDD5-8DACD1C33015}" dt="2024-03-27T15:41:33.905" v="279" actId="700"/>
          <ac:spMkLst>
            <pc:docMk/>
            <pc:sldMk cId="1579340654" sldId="268"/>
            <ac:spMk id="6" creationId="{C76E1154-55AE-80DB-F673-2DE4217E99B7}"/>
          </ac:spMkLst>
        </pc:spChg>
        <pc:spChg chg="mod">
          <ac:chgData name="Jens Du Four" userId="1ca15b9c-b412-4586-9d52-b6f7e0798091" providerId="ADAL" clId="{41C05640-4721-4BA3-BDD5-8DACD1C33015}" dt="2024-03-27T15:45:10.578" v="377" actId="12788"/>
          <ac:spMkLst>
            <pc:docMk/>
            <pc:sldMk cId="1579340654" sldId="268"/>
            <ac:spMk id="10" creationId="{39A6BCA6-FB7B-A528-064E-541AF8F3597C}"/>
          </ac:spMkLst>
        </pc:spChg>
        <pc:spChg chg="mod">
          <ac:chgData name="Jens Du Four" userId="1ca15b9c-b412-4586-9d52-b6f7e0798091" providerId="ADAL" clId="{41C05640-4721-4BA3-BDD5-8DACD1C33015}" dt="2024-03-27T15:45:10.578" v="377" actId="12788"/>
          <ac:spMkLst>
            <pc:docMk/>
            <pc:sldMk cId="1579340654" sldId="268"/>
            <ac:spMk id="11" creationId="{9376B18C-C4C7-BE91-5C71-F795D7F9C9F7}"/>
          </ac:spMkLst>
        </pc:spChg>
        <pc:spChg chg="mod">
          <ac:chgData name="Jens Du Four" userId="1ca15b9c-b412-4586-9d52-b6f7e0798091" providerId="ADAL" clId="{41C05640-4721-4BA3-BDD5-8DACD1C33015}" dt="2024-03-27T15:45:10.578" v="377" actId="12788"/>
          <ac:spMkLst>
            <pc:docMk/>
            <pc:sldMk cId="1579340654" sldId="268"/>
            <ac:spMk id="12" creationId="{50012737-08EC-B430-3936-517B929DD757}"/>
          </ac:spMkLst>
        </pc:spChg>
        <pc:spChg chg="del">
          <ac:chgData name="Jens Du Four" userId="1ca15b9c-b412-4586-9d52-b6f7e0798091" providerId="ADAL" clId="{41C05640-4721-4BA3-BDD5-8DACD1C33015}" dt="2024-03-27T15:44:47.052" v="369" actId="478"/>
          <ac:spMkLst>
            <pc:docMk/>
            <pc:sldMk cId="1579340654" sldId="268"/>
            <ac:spMk id="13" creationId="{3C5C455B-17CC-8EBC-F523-59BB083CF434}"/>
          </ac:spMkLst>
        </pc:spChg>
        <pc:spChg chg="mod">
          <ac:chgData name="Jens Du Four" userId="1ca15b9c-b412-4586-9d52-b6f7e0798091" providerId="ADAL" clId="{41C05640-4721-4BA3-BDD5-8DACD1C33015}" dt="2024-03-27T15:45:10.578" v="377" actId="12788"/>
          <ac:spMkLst>
            <pc:docMk/>
            <pc:sldMk cId="1579340654" sldId="268"/>
            <ac:spMk id="15" creationId="{F74040ED-8BAE-28FD-E432-B4EC60ED967C}"/>
          </ac:spMkLst>
        </pc:spChg>
        <pc:spChg chg="mod">
          <ac:chgData name="Jens Du Four" userId="1ca15b9c-b412-4586-9d52-b6f7e0798091" providerId="ADAL" clId="{41C05640-4721-4BA3-BDD5-8DACD1C33015}" dt="2024-03-27T15:45:10.578" v="377" actId="12788"/>
          <ac:spMkLst>
            <pc:docMk/>
            <pc:sldMk cId="1579340654" sldId="268"/>
            <ac:spMk id="45" creationId="{8F5DA3BA-DBC8-8000-142A-59734A99CCD9}"/>
          </ac:spMkLst>
        </pc:spChg>
        <pc:spChg chg="mod ord">
          <ac:chgData name="Jens Du Four" userId="1ca15b9c-b412-4586-9d52-b6f7e0798091" providerId="ADAL" clId="{41C05640-4721-4BA3-BDD5-8DACD1C33015}" dt="2024-03-27T15:41:35.090" v="280" actId="700"/>
          <ac:spMkLst>
            <pc:docMk/>
            <pc:sldMk cId="1579340654" sldId="268"/>
            <ac:spMk id="49" creationId="{792527FF-C0E4-8A6D-98E6-BE3CFC35DA73}"/>
          </ac:spMkLst>
        </pc:spChg>
        <pc:spChg chg="mod">
          <ac:chgData name="Jens Du Four" userId="1ca15b9c-b412-4586-9d52-b6f7e0798091" providerId="ADAL" clId="{41C05640-4721-4BA3-BDD5-8DACD1C33015}" dt="2024-03-27T15:45:10.578" v="377" actId="12788"/>
          <ac:spMkLst>
            <pc:docMk/>
            <pc:sldMk cId="1579340654" sldId="268"/>
            <ac:spMk id="53" creationId="{1339364A-D10B-1B6B-A88E-8BB8EB4D29C3}"/>
          </ac:spMkLst>
        </pc:spChg>
        <pc:spChg chg="mod">
          <ac:chgData name="Jens Du Four" userId="1ca15b9c-b412-4586-9d52-b6f7e0798091" providerId="ADAL" clId="{41C05640-4721-4BA3-BDD5-8DACD1C33015}" dt="2024-03-27T15:45:10.578" v="377" actId="12788"/>
          <ac:spMkLst>
            <pc:docMk/>
            <pc:sldMk cId="1579340654" sldId="268"/>
            <ac:spMk id="58" creationId="{33BBDF2D-A0F2-19AD-C37D-2FA9DCBDF59B}"/>
          </ac:spMkLst>
        </pc:spChg>
        <pc:spChg chg="mod">
          <ac:chgData name="Jens Du Four" userId="1ca15b9c-b412-4586-9d52-b6f7e0798091" providerId="ADAL" clId="{41C05640-4721-4BA3-BDD5-8DACD1C33015}" dt="2024-03-27T15:45:10.578" v="377" actId="12788"/>
          <ac:spMkLst>
            <pc:docMk/>
            <pc:sldMk cId="1579340654" sldId="268"/>
            <ac:spMk id="62" creationId="{DCB657BC-D1C0-9CF3-C6DA-21D977049423}"/>
          </ac:spMkLst>
        </pc:spChg>
        <pc:spChg chg="mod">
          <ac:chgData name="Jens Du Four" userId="1ca15b9c-b412-4586-9d52-b6f7e0798091" providerId="ADAL" clId="{41C05640-4721-4BA3-BDD5-8DACD1C33015}" dt="2024-03-27T15:45:10.578" v="377" actId="12788"/>
          <ac:spMkLst>
            <pc:docMk/>
            <pc:sldMk cId="1579340654" sldId="268"/>
            <ac:spMk id="65" creationId="{C61A0473-0E26-3F69-955B-05F3486FB3D0}"/>
          </ac:spMkLst>
        </pc:spChg>
        <pc:spChg chg="mod">
          <ac:chgData name="Jens Du Four" userId="1ca15b9c-b412-4586-9d52-b6f7e0798091" providerId="ADAL" clId="{41C05640-4721-4BA3-BDD5-8DACD1C33015}" dt="2024-03-27T15:45:10.578" v="377" actId="12788"/>
          <ac:spMkLst>
            <pc:docMk/>
            <pc:sldMk cId="1579340654" sldId="268"/>
            <ac:spMk id="67" creationId="{EE418744-1D1A-D664-9B12-F4DD9F2D2EDA}"/>
          </ac:spMkLst>
        </pc:spChg>
        <pc:spChg chg="mod">
          <ac:chgData name="Jens Du Four" userId="1ca15b9c-b412-4586-9d52-b6f7e0798091" providerId="ADAL" clId="{41C05640-4721-4BA3-BDD5-8DACD1C33015}" dt="2024-03-27T15:45:10.578" v="377" actId="12788"/>
          <ac:spMkLst>
            <pc:docMk/>
            <pc:sldMk cId="1579340654" sldId="268"/>
            <ac:spMk id="69" creationId="{FA400856-A1F7-655F-B38B-0E49881BD718}"/>
          </ac:spMkLst>
        </pc:spChg>
        <pc:spChg chg="mod">
          <ac:chgData name="Jens Du Four" userId="1ca15b9c-b412-4586-9d52-b6f7e0798091" providerId="ADAL" clId="{41C05640-4721-4BA3-BDD5-8DACD1C33015}" dt="2024-03-27T15:45:10.578" v="377" actId="12788"/>
          <ac:spMkLst>
            <pc:docMk/>
            <pc:sldMk cId="1579340654" sldId="268"/>
            <ac:spMk id="70" creationId="{F10A9DF1-1CEE-6DC5-653A-D140677DB72C}"/>
          </ac:spMkLst>
        </pc:spChg>
        <pc:spChg chg="mod">
          <ac:chgData name="Jens Du Four" userId="1ca15b9c-b412-4586-9d52-b6f7e0798091" providerId="ADAL" clId="{41C05640-4721-4BA3-BDD5-8DACD1C33015}" dt="2024-03-27T15:45:10.578" v="377" actId="12788"/>
          <ac:spMkLst>
            <pc:docMk/>
            <pc:sldMk cId="1579340654" sldId="268"/>
            <ac:spMk id="71" creationId="{8223F213-EE92-453F-8D39-9782212E852D}"/>
          </ac:spMkLst>
        </pc:spChg>
        <pc:spChg chg="mod">
          <ac:chgData name="Jens Du Four" userId="1ca15b9c-b412-4586-9d52-b6f7e0798091" providerId="ADAL" clId="{41C05640-4721-4BA3-BDD5-8DACD1C33015}" dt="2024-03-27T15:45:10.578" v="377" actId="12788"/>
          <ac:spMkLst>
            <pc:docMk/>
            <pc:sldMk cId="1579340654" sldId="268"/>
            <ac:spMk id="212" creationId="{2415CCD1-19B2-A870-2733-549362C8953F}"/>
          </ac:spMkLst>
        </pc:spChg>
        <pc:spChg chg="mod">
          <ac:chgData name="Jens Du Four" userId="1ca15b9c-b412-4586-9d52-b6f7e0798091" providerId="ADAL" clId="{41C05640-4721-4BA3-BDD5-8DACD1C33015}" dt="2024-03-27T15:45:10.578" v="377" actId="12788"/>
          <ac:spMkLst>
            <pc:docMk/>
            <pc:sldMk cId="1579340654" sldId="268"/>
            <ac:spMk id="215" creationId="{C593F03D-081A-49C7-BBB8-4C7EE7C9CA0A}"/>
          </ac:spMkLst>
        </pc:spChg>
        <pc:spChg chg="mod">
          <ac:chgData name="Jens Du Four" userId="1ca15b9c-b412-4586-9d52-b6f7e0798091" providerId="ADAL" clId="{41C05640-4721-4BA3-BDD5-8DACD1C33015}" dt="2024-03-27T15:45:10.578" v="377" actId="12788"/>
          <ac:spMkLst>
            <pc:docMk/>
            <pc:sldMk cId="1579340654" sldId="268"/>
            <ac:spMk id="217" creationId="{19048D44-3484-A4D4-8576-5A6BC58D81A9}"/>
          </ac:spMkLst>
        </pc:spChg>
        <pc:spChg chg="mod">
          <ac:chgData name="Jens Du Four" userId="1ca15b9c-b412-4586-9d52-b6f7e0798091" providerId="ADAL" clId="{41C05640-4721-4BA3-BDD5-8DACD1C33015}" dt="2024-03-27T15:45:10.578" v="377" actId="12788"/>
          <ac:spMkLst>
            <pc:docMk/>
            <pc:sldMk cId="1579340654" sldId="268"/>
            <ac:spMk id="223" creationId="{6FA739E0-12BA-7ABA-97EE-F4192EFC2701}"/>
          </ac:spMkLst>
        </pc:spChg>
        <pc:spChg chg="mod">
          <ac:chgData name="Jens Du Four" userId="1ca15b9c-b412-4586-9d52-b6f7e0798091" providerId="ADAL" clId="{41C05640-4721-4BA3-BDD5-8DACD1C33015}" dt="2024-03-27T15:45:10.578" v="377" actId="12788"/>
          <ac:spMkLst>
            <pc:docMk/>
            <pc:sldMk cId="1579340654" sldId="268"/>
            <ac:spMk id="224" creationId="{421666AC-D641-DC20-1A7F-60CEC432967E}"/>
          </ac:spMkLst>
        </pc:spChg>
        <pc:spChg chg="mod">
          <ac:chgData name="Jens Du Four" userId="1ca15b9c-b412-4586-9d52-b6f7e0798091" providerId="ADAL" clId="{41C05640-4721-4BA3-BDD5-8DACD1C33015}" dt="2024-03-27T15:45:10.578" v="377" actId="12788"/>
          <ac:spMkLst>
            <pc:docMk/>
            <pc:sldMk cId="1579340654" sldId="268"/>
            <ac:spMk id="225" creationId="{B7708817-E906-83F7-D3A8-D99D65D135B0}"/>
          </ac:spMkLst>
        </pc:spChg>
        <pc:spChg chg="mod">
          <ac:chgData name="Jens Du Four" userId="1ca15b9c-b412-4586-9d52-b6f7e0798091" providerId="ADAL" clId="{41C05640-4721-4BA3-BDD5-8DACD1C33015}" dt="2024-03-27T15:45:10.578" v="377" actId="12788"/>
          <ac:spMkLst>
            <pc:docMk/>
            <pc:sldMk cId="1579340654" sldId="268"/>
            <ac:spMk id="226" creationId="{7C4C4971-4BE6-B243-6A36-17F8FD9E09FE}"/>
          </ac:spMkLst>
        </pc:spChg>
        <pc:spChg chg="mod">
          <ac:chgData name="Jens Du Four" userId="1ca15b9c-b412-4586-9d52-b6f7e0798091" providerId="ADAL" clId="{41C05640-4721-4BA3-BDD5-8DACD1C33015}" dt="2024-03-27T15:45:10.578" v="377" actId="12788"/>
          <ac:spMkLst>
            <pc:docMk/>
            <pc:sldMk cId="1579340654" sldId="268"/>
            <ac:spMk id="227" creationId="{DDAF6E91-D99F-4CA7-04D1-A7AA822C717A}"/>
          </ac:spMkLst>
        </pc:spChg>
        <pc:spChg chg="mod">
          <ac:chgData name="Jens Du Four" userId="1ca15b9c-b412-4586-9d52-b6f7e0798091" providerId="ADAL" clId="{41C05640-4721-4BA3-BDD5-8DACD1C33015}" dt="2024-03-27T15:45:10.578" v="377" actId="12788"/>
          <ac:spMkLst>
            <pc:docMk/>
            <pc:sldMk cId="1579340654" sldId="268"/>
            <ac:spMk id="231" creationId="{74791EF2-2239-70A0-500F-5E6FC9F67CB5}"/>
          </ac:spMkLst>
        </pc:spChg>
        <pc:spChg chg="mod">
          <ac:chgData name="Jens Du Four" userId="1ca15b9c-b412-4586-9d52-b6f7e0798091" providerId="ADAL" clId="{41C05640-4721-4BA3-BDD5-8DACD1C33015}" dt="2024-03-27T15:45:10.578" v="377" actId="12788"/>
          <ac:spMkLst>
            <pc:docMk/>
            <pc:sldMk cId="1579340654" sldId="268"/>
            <ac:spMk id="234" creationId="{8122D86D-33ED-6C19-68A9-329D8C8BF82A}"/>
          </ac:spMkLst>
        </pc:spChg>
        <pc:spChg chg="mod">
          <ac:chgData name="Jens Du Four" userId="1ca15b9c-b412-4586-9d52-b6f7e0798091" providerId="ADAL" clId="{41C05640-4721-4BA3-BDD5-8DACD1C33015}" dt="2024-03-27T15:45:10.578" v="377" actId="12788"/>
          <ac:spMkLst>
            <pc:docMk/>
            <pc:sldMk cId="1579340654" sldId="268"/>
            <ac:spMk id="235" creationId="{A0129E63-AE6C-62EF-CA43-0E5CDF273B2E}"/>
          </ac:spMkLst>
        </pc:spChg>
        <pc:spChg chg="mod">
          <ac:chgData name="Jens Du Four" userId="1ca15b9c-b412-4586-9d52-b6f7e0798091" providerId="ADAL" clId="{41C05640-4721-4BA3-BDD5-8DACD1C33015}" dt="2024-03-27T15:45:10.578" v="377" actId="12788"/>
          <ac:spMkLst>
            <pc:docMk/>
            <pc:sldMk cId="1579340654" sldId="268"/>
            <ac:spMk id="238" creationId="{49BE738E-C257-0CC8-E2C3-AE93B5D73F44}"/>
          </ac:spMkLst>
        </pc:spChg>
        <pc:grpChg chg="mod">
          <ac:chgData name="Jens Du Four" userId="1ca15b9c-b412-4586-9d52-b6f7e0798091" providerId="ADAL" clId="{41C05640-4721-4BA3-BDD5-8DACD1C33015}" dt="2024-03-27T15:45:10.578" v="377" actId="12788"/>
          <ac:grpSpMkLst>
            <pc:docMk/>
            <pc:sldMk cId="1579340654" sldId="268"/>
            <ac:grpSpMk id="2" creationId="{54645BB3-6A8E-9A33-D7D2-ADB85645390D}"/>
          </ac:grpSpMkLst>
        </pc:grpChg>
        <pc:grpChg chg="mod">
          <ac:chgData name="Jens Du Four" userId="1ca15b9c-b412-4586-9d52-b6f7e0798091" providerId="ADAL" clId="{41C05640-4721-4BA3-BDD5-8DACD1C33015}" dt="2024-03-27T15:45:10.578" v="377" actId="12788"/>
          <ac:grpSpMkLst>
            <pc:docMk/>
            <pc:sldMk cId="1579340654" sldId="268"/>
            <ac:grpSpMk id="3" creationId="{8A57AF97-8415-BCA4-BAB6-26AF094D8656}"/>
          </ac:grpSpMkLst>
        </pc:grpChg>
        <pc:grpChg chg="add mod">
          <ac:chgData name="Jens Du Four" userId="1ca15b9c-b412-4586-9d52-b6f7e0798091" providerId="ADAL" clId="{41C05640-4721-4BA3-BDD5-8DACD1C33015}" dt="2024-03-27T15:45:10.578" v="377" actId="12788"/>
          <ac:grpSpMkLst>
            <pc:docMk/>
            <pc:sldMk cId="1579340654" sldId="268"/>
            <ac:grpSpMk id="8" creationId="{0AA2F7B0-F289-D89F-016D-26521D3840B9}"/>
          </ac:grpSpMkLst>
        </pc:grpChg>
        <pc:grpChg chg="mod">
          <ac:chgData name="Jens Du Four" userId="1ca15b9c-b412-4586-9d52-b6f7e0798091" providerId="ADAL" clId="{41C05640-4721-4BA3-BDD5-8DACD1C33015}" dt="2024-03-27T15:45:10.578" v="377" actId="12788"/>
          <ac:grpSpMkLst>
            <pc:docMk/>
            <pc:sldMk cId="1579340654" sldId="268"/>
            <ac:grpSpMk id="55" creationId="{E49809CC-0BCC-6B80-F032-F2FDAA6A45AB}"/>
          </ac:grpSpMkLst>
        </pc:grpChg>
        <pc:grpChg chg="mod">
          <ac:chgData name="Jens Du Four" userId="1ca15b9c-b412-4586-9d52-b6f7e0798091" providerId="ADAL" clId="{41C05640-4721-4BA3-BDD5-8DACD1C33015}" dt="2024-03-27T15:45:10.578" v="377" actId="12788"/>
          <ac:grpSpMkLst>
            <pc:docMk/>
            <pc:sldMk cId="1579340654" sldId="268"/>
            <ac:grpSpMk id="218" creationId="{C61B5837-08B9-F737-3F95-CA85AEEBB66D}"/>
          </ac:grpSpMkLst>
        </pc:grpChg>
        <pc:grpChg chg="mod">
          <ac:chgData name="Jens Du Four" userId="1ca15b9c-b412-4586-9d52-b6f7e0798091" providerId="ADAL" clId="{41C05640-4721-4BA3-BDD5-8DACD1C33015}" dt="2024-03-27T15:45:10.578" v="377" actId="12788"/>
          <ac:grpSpMkLst>
            <pc:docMk/>
            <pc:sldMk cId="1579340654" sldId="268"/>
            <ac:grpSpMk id="219" creationId="{96E4409E-BBF6-4B88-C3A3-3E7483F3F652}"/>
          </ac:grpSpMkLst>
        </pc:grpChg>
        <pc:picChg chg="mod">
          <ac:chgData name="Jens Du Four" userId="1ca15b9c-b412-4586-9d52-b6f7e0798091" providerId="ADAL" clId="{41C05640-4721-4BA3-BDD5-8DACD1C33015}" dt="2024-03-27T15:45:10.578" v="377" actId="12788"/>
          <ac:picMkLst>
            <pc:docMk/>
            <pc:sldMk cId="1579340654" sldId="268"/>
            <ac:picMk id="7" creationId="{CC5CA7E2-14BE-5032-F5C6-F66E6620EA6C}"/>
          </ac:picMkLst>
        </pc:picChg>
        <pc:picChg chg="mod">
          <ac:chgData name="Jens Du Four" userId="1ca15b9c-b412-4586-9d52-b6f7e0798091" providerId="ADAL" clId="{41C05640-4721-4BA3-BDD5-8DACD1C33015}" dt="2024-03-27T15:45:10.578" v="377" actId="12788"/>
          <ac:picMkLst>
            <pc:docMk/>
            <pc:sldMk cId="1579340654" sldId="268"/>
            <ac:picMk id="19" creationId="{C6284A07-A6B3-DB3C-2B07-214DC15FF4F7}"/>
          </ac:picMkLst>
        </pc:picChg>
        <pc:picChg chg="mod">
          <ac:chgData name="Jens Du Four" userId="1ca15b9c-b412-4586-9d52-b6f7e0798091" providerId="ADAL" clId="{41C05640-4721-4BA3-BDD5-8DACD1C33015}" dt="2024-03-27T15:45:10.578" v="377" actId="12788"/>
          <ac:picMkLst>
            <pc:docMk/>
            <pc:sldMk cId="1579340654" sldId="268"/>
            <ac:picMk id="33" creationId="{62C77F3C-7C8D-A070-E35B-416EA9BB74D8}"/>
          </ac:picMkLst>
        </pc:picChg>
        <pc:picChg chg="mod">
          <ac:chgData name="Jens Du Four" userId="1ca15b9c-b412-4586-9d52-b6f7e0798091" providerId="ADAL" clId="{41C05640-4721-4BA3-BDD5-8DACD1C33015}" dt="2024-03-27T15:45:10.578" v="377" actId="12788"/>
          <ac:picMkLst>
            <pc:docMk/>
            <pc:sldMk cId="1579340654" sldId="268"/>
            <ac:picMk id="34" creationId="{EA83C414-21DE-3549-FBA1-FA19D8C5B6C8}"/>
          </ac:picMkLst>
        </pc:picChg>
        <pc:picChg chg="mod">
          <ac:chgData name="Jens Du Four" userId="1ca15b9c-b412-4586-9d52-b6f7e0798091" providerId="ADAL" clId="{41C05640-4721-4BA3-BDD5-8DACD1C33015}" dt="2024-03-27T15:45:10.578" v="377" actId="12788"/>
          <ac:picMkLst>
            <pc:docMk/>
            <pc:sldMk cId="1579340654" sldId="268"/>
            <ac:picMk id="52" creationId="{A319C5F6-56BB-5115-6FA7-2FF804FED5EE}"/>
          </ac:picMkLst>
        </pc:picChg>
        <pc:picChg chg="mod">
          <ac:chgData name="Jens Du Four" userId="1ca15b9c-b412-4586-9d52-b6f7e0798091" providerId="ADAL" clId="{41C05640-4721-4BA3-BDD5-8DACD1C33015}" dt="2024-03-27T15:45:10.578" v="377" actId="12788"/>
          <ac:picMkLst>
            <pc:docMk/>
            <pc:sldMk cId="1579340654" sldId="268"/>
            <ac:picMk id="54" creationId="{CE8E780D-8022-7F34-BF7F-87246F1DE166}"/>
          </ac:picMkLst>
        </pc:picChg>
        <pc:picChg chg="mod">
          <ac:chgData name="Jens Du Four" userId="1ca15b9c-b412-4586-9d52-b6f7e0798091" providerId="ADAL" clId="{41C05640-4721-4BA3-BDD5-8DACD1C33015}" dt="2024-03-27T15:45:10.578" v="377" actId="12788"/>
          <ac:picMkLst>
            <pc:docMk/>
            <pc:sldMk cId="1579340654" sldId="268"/>
            <ac:picMk id="63" creationId="{302BA1CD-C4B3-A669-6E9B-62659B6F130E}"/>
          </ac:picMkLst>
        </pc:picChg>
        <pc:picChg chg="mod">
          <ac:chgData name="Jens Du Four" userId="1ca15b9c-b412-4586-9d52-b6f7e0798091" providerId="ADAL" clId="{41C05640-4721-4BA3-BDD5-8DACD1C33015}" dt="2024-03-27T15:45:10.578" v="377" actId="12788"/>
          <ac:picMkLst>
            <pc:docMk/>
            <pc:sldMk cId="1579340654" sldId="268"/>
            <ac:picMk id="68" creationId="{A37C316B-A359-34AA-FA4D-2781E8037EE4}"/>
          </ac:picMkLst>
        </pc:picChg>
        <pc:picChg chg="mod">
          <ac:chgData name="Jens Du Four" userId="1ca15b9c-b412-4586-9d52-b6f7e0798091" providerId="ADAL" clId="{41C05640-4721-4BA3-BDD5-8DACD1C33015}" dt="2024-03-27T15:45:10.578" v="377" actId="12788"/>
          <ac:picMkLst>
            <pc:docMk/>
            <pc:sldMk cId="1579340654" sldId="268"/>
            <ac:picMk id="112" creationId="{8A224939-B8AD-C109-DF2D-F0983D5DBC3B}"/>
          </ac:picMkLst>
        </pc:picChg>
        <pc:picChg chg="mod">
          <ac:chgData name="Jens Du Four" userId="1ca15b9c-b412-4586-9d52-b6f7e0798091" providerId="ADAL" clId="{41C05640-4721-4BA3-BDD5-8DACD1C33015}" dt="2024-03-27T15:45:10.578" v="377" actId="12788"/>
          <ac:picMkLst>
            <pc:docMk/>
            <pc:sldMk cId="1579340654" sldId="268"/>
            <ac:picMk id="228" creationId="{1CDA004B-23F0-D313-5464-9C02A3CDDF1F}"/>
          </ac:picMkLst>
        </pc:picChg>
        <pc:picChg chg="mod">
          <ac:chgData name="Jens Du Four" userId="1ca15b9c-b412-4586-9d52-b6f7e0798091" providerId="ADAL" clId="{41C05640-4721-4BA3-BDD5-8DACD1C33015}" dt="2024-03-27T15:45:10.578" v="377" actId="12788"/>
          <ac:picMkLst>
            <pc:docMk/>
            <pc:sldMk cId="1579340654" sldId="268"/>
            <ac:picMk id="229" creationId="{F5BE6E0A-376C-3A83-F40B-902878EDF083}"/>
          </ac:picMkLst>
        </pc:picChg>
        <pc:picChg chg="mod">
          <ac:chgData name="Jens Du Four" userId="1ca15b9c-b412-4586-9d52-b6f7e0798091" providerId="ADAL" clId="{41C05640-4721-4BA3-BDD5-8DACD1C33015}" dt="2024-03-27T15:45:10.578" v="377" actId="12788"/>
          <ac:picMkLst>
            <pc:docMk/>
            <pc:sldMk cId="1579340654" sldId="268"/>
            <ac:picMk id="230" creationId="{504490C6-FBCB-7F8E-8CFC-0E6804AEA681}"/>
          </ac:picMkLst>
        </pc:picChg>
        <pc:cxnChg chg="mod">
          <ac:chgData name="Jens Du Four" userId="1ca15b9c-b412-4586-9d52-b6f7e0798091" providerId="ADAL" clId="{41C05640-4721-4BA3-BDD5-8DACD1C33015}" dt="2024-03-27T15:45:10.578" v="377" actId="12788"/>
          <ac:cxnSpMkLst>
            <pc:docMk/>
            <pc:sldMk cId="1579340654" sldId="268"/>
            <ac:cxnSpMk id="92" creationId="{AEAF5FC4-4631-4E15-FE43-1FC37F1DF709}"/>
          </ac:cxnSpMkLst>
        </pc:cxnChg>
        <pc:cxnChg chg="mod">
          <ac:chgData name="Jens Du Four" userId="1ca15b9c-b412-4586-9d52-b6f7e0798091" providerId="ADAL" clId="{41C05640-4721-4BA3-BDD5-8DACD1C33015}" dt="2024-03-27T15:45:10.578" v="377" actId="12788"/>
          <ac:cxnSpMkLst>
            <pc:docMk/>
            <pc:sldMk cId="1579340654" sldId="268"/>
            <ac:cxnSpMk id="94" creationId="{0F9FB95B-F672-75B8-4DC6-16BA4DF0741C}"/>
          </ac:cxnSpMkLst>
        </pc:cxnChg>
        <pc:cxnChg chg="mod">
          <ac:chgData name="Jens Du Four" userId="1ca15b9c-b412-4586-9d52-b6f7e0798091" providerId="ADAL" clId="{41C05640-4721-4BA3-BDD5-8DACD1C33015}" dt="2024-03-27T15:45:10.578" v="377" actId="12788"/>
          <ac:cxnSpMkLst>
            <pc:docMk/>
            <pc:sldMk cId="1579340654" sldId="268"/>
            <ac:cxnSpMk id="98" creationId="{5F35C6BB-BA78-668C-763A-9AA560AE0595}"/>
          </ac:cxnSpMkLst>
        </pc:cxnChg>
        <pc:cxnChg chg="mod">
          <ac:chgData name="Jens Du Four" userId="1ca15b9c-b412-4586-9d52-b6f7e0798091" providerId="ADAL" clId="{41C05640-4721-4BA3-BDD5-8DACD1C33015}" dt="2024-03-27T15:45:10.578" v="377" actId="12788"/>
          <ac:cxnSpMkLst>
            <pc:docMk/>
            <pc:sldMk cId="1579340654" sldId="268"/>
            <ac:cxnSpMk id="113" creationId="{95361657-6FEA-313F-8F34-A3FA03379E15}"/>
          </ac:cxnSpMkLst>
        </pc:cxnChg>
        <pc:cxnChg chg="mod">
          <ac:chgData name="Jens Du Four" userId="1ca15b9c-b412-4586-9d52-b6f7e0798091" providerId="ADAL" clId="{41C05640-4721-4BA3-BDD5-8DACD1C33015}" dt="2024-03-27T15:45:10.578" v="377" actId="12788"/>
          <ac:cxnSpMkLst>
            <pc:docMk/>
            <pc:sldMk cId="1579340654" sldId="268"/>
            <ac:cxnSpMk id="115" creationId="{2E41B600-59B4-77DA-922C-0D3CC8CB49D6}"/>
          </ac:cxnSpMkLst>
        </pc:cxnChg>
        <pc:cxnChg chg="mod">
          <ac:chgData name="Jens Du Four" userId="1ca15b9c-b412-4586-9d52-b6f7e0798091" providerId="ADAL" clId="{41C05640-4721-4BA3-BDD5-8DACD1C33015}" dt="2024-03-27T15:45:10.578" v="377" actId="12788"/>
          <ac:cxnSpMkLst>
            <pc:docMk/>
            <pc:sldMk cId="1579340654" sldId="268"/>
            <ac:cxnSpMk id="117" creationId="{D3E6B324-33F3-BCE5-547D-D210CC44E9D9}"/>
          </ac:cxnSpMkLst>
        </pc:cxnChg>
        <pc:cxnChg chg="mod">
          <ac:chgData name="Jens Du Four" userId="1ca15b9c-b412-4586-9d52-b6f7e0798091" providerId="ADAL" clId="{41C05640-4721-4BA3-BDD5-8DACD1C33015}" dt="2024-03-27T15:45:10.578" v="377" actId="12788"/>
          <ac:cxnSpMkLst>
            <pc:docMk/>
            <pc:sldMk cId="1579340654" sldId="268"/>
            <ac:cxnSpMk id="121" creationId="{8FF55D57-4ACE-B9C8-DBFA-4985F1180261}"/>
          </ac:cxnSpMkLst>
        </pc:cxnChg>
        <pc:cxnChg chg="mod">
          <ac:chgData name="Jens Du Four" userId="1ca15b9c-b412-4586-9d52-b6f7e0798091" providerId="ADAL" clId="{41C05640-4721-4BA3-BDD5-8DACD1C33015}" dt="2024-03-27T15:45:10.578" v="377" actId="12788"/>
          <ac:cxnSpMkLst>
            <pc:docMk/>
            <pc:sldMk cId="1579340654" sldId="268"/>
            <ac:cxnSpMk id="123" creationId="{7B960B81-4B2F-9141-129F-835246CA7D95}"/>
          </ac:cxnSpMkLst>
        </pc:cxnChg>
        <pc:cxnChg chg="mod">
          <ac:chgData name="Jens Du Four" userId="1ca15b9c-b412-4586-9d52-b6f7e0798091" providerId="ADAL" clId="{41C05640-4721-4BA3-BDD5-8DACD1C33015}" dt="2024-03-27T15:45:10.578" v="377" actId="12788"/>
          <ac:cxnSpMkLst>
            <pc:docMk/>
            <pc:sldMk cId="1579340654" sldId="268"/>
            <ac:cxnSpMk id="135" creationId="{CB0B79DA-ABD7-08ED-7CFB-0C6D7B9AC758}"/>
          </ac:cxnSpMkLst>
        </pc:cxnChg>
        <pc:cxnChg chg="mod">
          <ac:chgData name="Jens Du Four" userId="1ca15b9c-b412-4586-9d52-b6f7e0798091" providerId="ADAL" clId="{41C05640-4721-4BA3-BDD5-8DACD1C33015}" dt="2024-03-27T15:45:10.578" v="377" actId="12788"/>
          <ac:cxnSpMkLst>
            <pc:docMk/>
            <pc:sldMk cId="1579340654" sldId="268"/>
            <ac:cxnSpMk id="136" creationId="{110F84B8-DAAA-F20B-14E7-5DB000A43B71}"/>
          </ac:cxnSpMkLst>
        </pc:cxnChg>
        <pc:cxnChg chg="mod">
          <ac:chgData name="Jens Du Four" userId="1ca15b9c-b412-4586-9d52-b6f7e0798091" providerId="ADAL" clId="{41C05640-4721-4BA3-BDD5-8DACD1C33015}" dt="2024-03-27T15:45:10.578" v="377" actId="12788"/>
          <ac:cxnSpMkLst>
            <pc:docMk/>
            <pc:sldMk cId="1579340654" sldId="268"/>
            <ac:cxnSpMk id="141" creationId="{A224FC94-C3ED-362D-6BA1-3AF84BE2EF9A}"/>
          </ac:cxnSpMkLst>
        </pc:cxnChg>
        <pc:cxnChg chg="mod">
          <ac:chgData name="Jens Du Four" userId="1ca15b9c-b412-4586-9d52-b6f7e0798091" providerId="ADAL" clId="{41C05640-4721-4BA3-BDD5-8DACD1C33015}" dt="2024-03-27T15:45:10.578" v="377" actId="12788"/>
          <ac:cxnSpMkLst>
            <pc:docMk/>
            <pc:sldMk cId="1579340654" sldId="268"/>
            <ac:cxnSpMk id="149" creationId="{6FDF02A0-4709-D12B-40F0-9D6B4215A881}"/>
          </ac:cxnSpMkLst>
        </pc:cxnChg>
        <pc:cxnChg chg="mod">
          <ac:chgData name="Jens Du Four" userId="1ca15b9c-b412-4586-9d52-b6f7e0798091" providerId="ADAL" clId="{41C05640-4721-4BA3-BDD5-8DACD1C33015}" dt="2024-03-27T15:45:10.578" v="377" actId="12788"/>
          <ac:cxnSpMkLst>
            <pc:docMk/>
            <pc:sldMk cId="1579340654" sldId="268"/>
            <ac:cxnSpMk id="152" creationId="{ED2AD9B2-FE04-8645-750F-A883DD72D824}"/>
          </ac:cxnSpMkLst>
        </pc:cxnChg>
        <pc:cxnChg chg="mod">
          <ac:chgData name="Jens Du Four" userId="1ca15b9c-b412-4586-9d52-b6f7e0798091" providerId="ADAL" clId="{41C05640-4721-4BA3-BDD5-8DACD1C33015}" dt="2024-03-27T15:45:10.578" v="377" actId="12788"/>
          <ac:cxnSpMkLst>
            <pc:docMk/>
            <pc:sldMk cId="1579340654" sldId="268"/>
            <ac:cxnSpMk id="221" creationId="{160F68C7-C7D3-AB4F-7606-31B43EDC039D}"/>
          </ac:cxnSpMkLst>
        </pc:cxnChg>
        <pc:cxnChg chg="mod">
          <ac:chgData name="Jens Du Four" userId="1ca15b9c-b412-4586-9d52-b6f7e0798091" providerId="ADAL" clId="{41C05640-4721-4BA3-BDD5-8DACD1C33015}" dt="2024-03-27T15:45:10.578" v="377" actId="12788"/>
          <ac:cxnSpMkLst>
            <pc:docMk/>
            <pc:sldMk cId="1579340654" sldId="268"/>
            <ac:cxnSpMk id="222" creationId="{C3A86174-E145-5F87-5F5B-C772166B6076}"/>
          </ac:cxnSpMkLst>
        </pc:cxnChg>
      </pc:sldChg>
      <pc:sldChg chg="addSp delSp modSp add del mod modClrScheme chgLayout">
        <pc:chgData name="Jens Du Four" userId="1ca15b9c-b412-4586-9d52-b6f7e0798091" providerId="ADAL" clId="{41C05640-4721-4BA3-BDD5-8DACD1C33015}" dt="2024-04-15T12:29:39.144" v="543" actId="47"/>
        <pc:sldMkLst>
          <pc:docMk/>
          <pc:sldMk cId="4008095647" sldId="269"/>
        </pc:sldMkLst>
        <pc:spChg chg="mod ord">
          <ac:chgData name="Jens Du Four" userId="1ca15b9c-b412-4586-9d52-b6f7e0798091" providerId="ADAL" clId="{41C05640-4721-4BA3-BDD5-8DACD1C33015}" dt="2024-03-27T15:41:35.090" v="280" actId="700"/>
          <ac:spMkLst>
            <pc:docMk/>
            <pc:sldMk cId="4008095647" sldId="269"/>
            <ac:spMk id="2" creationId="{A07B1FA4-ED7A-4C63-0985-8CB9149C3D07}"/>
          </ac:spMkLst>
        </pc:spChg>
        <pc:spChg chg="add del mod ord">
          <ac:chgData name="Jens Du Four" userId="1ca15b9c-b412-4586-9d52-b6f7e0798091" providerId="ADAL" clId="{41C05640-4721-4BA3-BDD5-8DACD1C33015}" dt="2024-03-27T15:41:33.905" v="279" actId="700"/>
          <ac:spMkLst>
            <pc:docMk/>
            <pc:sldMk cId="4008095647" sldId="269"/>
            <ac:spMk id="5" creationId="{2AAA06E5-C22B-B890-B727-E24BB17921A6}"/>
          </ac:spMkLst>
        </pc:spChg>
        <pc:spChg chg="mod">
          <ac:chgData name="Jens Du Four" userId="1ca15b9c-b412-4586-9d52-b6f7e0798091" providerId="ADAL" clId="{41C05640-4721-4BA3-BDD5-8DACD1C33015}" dt="2024-03-27T15:45:19.248" v="380" actId="20577"/>
          <ac:spMkLst>
            <pc:docMk/>
            <pc:sldMk cId="4008095647" sldId="269"/>
            <ac:spMk id="7" creationId="{AB113D89-C658-DAE9-F929-68AA4A5BC2D7}"/>
          </ac:spMkLst>
        </pc:spChg>
      </pc:sldChg>
      <pc:sldChg chg="modSp add mod modClrScheme chgLayout">
        <pc:chgData name="Jens Du Four" userId="1ca15b9c-b412-4586-9d52-b6f7e0798091" providerId="ADAL" clId="{41C05640-4721-4BA3-BDD5-8DACD1C33015}" dt="2024-04-15T12:29:44.281" v="546" actId="20577"/>
        <pc:sldMkLst>
          <pc:docMk/>
          <pc:sldMk cId="2219689136" sldId="270"/>
        </pc:sldMkLst>
        <pc:spChg chg="mod ord">
          <ac:chgData name="Jens Du Four" userId="1ca15b9c-b412-4586-9d52-b6f7e0798091" providerId="ADAL" clId="{41C05640-4721-4BA3-BDD5-8DACD1C33015}" dt="2024-04-15T12:29:44.281" v="546" actId="20577"/>
          <ac:spMkLst>
            <pc:docMk/>
            <pc:sldMk cId="2219689136" sldId="270"/>
            <ac:spMk id="2" creationId="{A07B1FA4-ED7A-4C63-0985-8CB9149C3D07}"/>
          </ac:spMkLst>
        </pc:spChg>
        <pc:spChg chg="mod ord">
          <ac:chgData name="Jens Du Four" userId="1ca15b9c-b412-4586-9d52-b6f7e0798091" providerId="ADAL" clId="{41C05640-4721-4BA3-BDD5-8DACD1C33015}" dt="2024-03-27T15:59:01.537" v="493" actId="20577"/>
          <ac:spMkLst>
            <pc:docMk/>
            <pc:sldMk cId="2219689136" sldId="270"/>
            <ac:spMk id="5" creationId="{738C7FAF-3F13-9D96-2A0E-943A054E77F2}"/>
          </ac:spMkLst>
        </pc:spChg>
        <pc:spChg chg="mod">
          <ac:chgData name="Jens Du Four" userId="1ca15b9c-b412-4586-9d52-b6f7e0798091" providerId="ADAL" clId="{41C05640-4721-4BA3-BDD5-8DACD1C33015}" dt="2024-03-27T15:59:12.900" v="497" actId="5793"/>
          <ac:spMkLst>
            <pc:docMk/>
            <pc:sldMk cId="2219689136" sldId="270"/>
            <ac:spMk id="9" creationId="{C5B5E478-A883-7F5E-164E-5332DCC49736}"/>
          </ac:spMkLst>
        </pc:spChg>
        <pc:picChg chg="mod">
          <ac:chgData name="Jens Du Four" userId="1ca15b9c-b412-4586-9d52-b6f7e0798091" providerId="ADAL" clId="{41C05640-4721-4BA3-BDD5-8DACD1C33015}" dt="2024-03-27T15:59:30.033" v="501" actId="1076"/>
          <ac:picMkLst>
            <pc:docMk/>
            <pc:sldMk cId="2219689136" sldId="270"/>
            <ac:picMk id="7" creationId="{1F714D33-5A2B-33C1-2B5C-FD1F5E34ED68}"/>
          </ac:picMkLst>
        </pc:picChg>
        <pc:picChg chg="mod">
          <ac:chgData name="Jens Du Four" userId="1ca15b9c-b412-4586-9d52-b6f7e0798091" providerId="ADAL" clId="{41C05640-4721-4BA3-BDD5-8DACD1C33015}" dt="2024-03-27T15:59:27.865" v="500" actId="1076"/>
          <ac:picMkLst>
            <pc:docMk/>
            <pc:sldMk cId="2219689136" sldId="270"/>
            <ac:picMk id="8" creationId="{D8F447CA-CFF4-2F90-84DF-6B1E710E3813}"/>
          </ac:picMkLst>
        </pc:picChg>
        <pc:picChg chg="mod">
          <ac:chgData name="Jens Du Four" userId="1ca15b9c-b412-4586-9d52-b6f7e0798091" providerId="ADAL" clId="{41C05640-4721-4BA3-BDD5-8DACD1C33015}" dt="2024-03-27T15:59:23.347" v="499" actId="1076"/>
          <ac:picMkLst>
            <pc:docMk/>
            <pc:sldMk cId="2219689136" sldId="270"/>
            <ac:picMk id="10" creationId="{8793E688-9C28-33E8-0DC0-B16C4C24E6BE}"/>
          </ac:picMkLst>
        </pc:picChg>
        <pc:picChg chg="mod">
          <ac:chgData name="Jens Du Four" userId="1ca15b9c-b412-4586-9d52-b6f7e0798091" providerId="ADAL" clId="{41C05640-4721-4BA3-BDD5-8DACD1C33015}" dt="2024-03-27T15:59:20.773" v="498" actId="1076"/>
          <ac:picMkLst>
            <pc:docMk/>
            <pc:sldMk cId="2219689136" sldId="270"/>
            <ac:picMk id="11" creationId="{ECBFB6D5-00BE-37C9-FD58-5A9A0A0F925B}"/>
          </ac:picMkLst>
        </pc:picChg>
      </pc:sldChg>
      <pc:sldChg chg="addSp delSp modSp add del mod modClrScheme chgLayout">
        <pc:chgData name="Jens Du Four" userId="1ca15b9c-b412-4586-9d52-b6f7e0798091" providerId="ADAL" clId="{41C05640-4721-4BA3-BDD5-8DACD1C33015}" dt="2024-03-27T15:46:02.295" v="384" actId="47"/>
        <pc:sldMkLst>
          <pc:docMk/>
          <pc:sldMk cId="39342448" sldId="271"/>
        </pc:sldMkLst>
        <pc:spChg chg="mod ord">
          <ac:chgData name="Jens Du Four" userId="1ca15b9c-b412-4586-9d52-b6f7e0798091" providerId="ADAL" clId="{41C05640-4721-4BA3-BDD5-8DACD1C33015}" dt="2024-03-27T15:41:35.090" v="280" actId="700"/>
          <ac:spMkLst>
            <pc:docMk/>
            <pc:sldMk cId="39342448" sldId="271"/>
            <ac:spMk id="2" creationId="{A07B1FA4-ED7A-4C63-0985-8CB9149C3D07}"/>
          </ac:spMkLst>
        </pc:spChg>
        <pc:spChg chg="add del mod ord">
          <ac:chgData name="Jens Du Four" userId="1ca15b9c-b412-4586-9d52-b6f7e0798091" providerId="ADAL" clId="{41C05640-4721-4BA3-BDD5-8DACD1C33015}" dt="2024-03-27T15:41:33.905" v="279" actId="700"/>
          <ac:spMkLst>
            <pc:docMk/>
            <pc:sldMk cId="39342448" sldId="271"/>
            <ac:spMk id="6" creationId="{24F909E6-B9FF-ABC1-9C28-25618CE2831F}"/>
          </ac:spMkLst>
        </pc:spChg>
        <pc:spChg chg="del">
          <ac:chgData name="Jens Du Four" userId="1ca15b9c-b412-4586-9d52-b6f7e0798091" providerId="ADAL" clId="{41C05640-4721-4BA3-BDD5-8DACD1C33015}" dt="2024-03-27T15:45:53.575" v="382" actId="478"/>
          <ac:spMkLst>
            <pc:docMk/>
            <pc:sldMk cId="39342448" sldId="271"/>
            <ac:spMk id="7" creationId="{6B018900-8FC5-D6E8-3799-56011A5F5394}"/>
          </ac:spMkLst>
        </pc:spChg>
        <pc:spChg chg="del">
          <ac:chgData name="Jens Du Four" userId="1ca15b9c-b412-4586-9d52-b6f7e0798091" providerId="ADAL" clId="{41C05640-4721-4BA3-BDD5-8DACD1C33015}" dt="2024-03-27T15:45:54.722" v="383" actId="478"/>
          <ac:spMkLst>
            <pc:docMk/>
            <pc:sldMk cId="39342448" sldId="271"/>
            <ac:spMk id="8" creationId="{C7FDD8EA-A4CC-D990-F651-8DAEDEA4CDD3}"/>
          </ac:spMkLst>
        </pc:spChg>
      </pc:sldChg>
      <pc:sldChg chg="addSp delSp modSp add mod ord modClrScheme chgLayout">
        <pc:chgData name="Jens Du Four" userId="1ca15b9c-b412-4586-9d52-b6f7e0798091" providerId="ADAL" clId="{41C05640-4721-4BA3-BDD5-8DACD1C33015}" dt="2024-03-27T15:57:50.037" v="478" actId="208"/>
        <pc:sldMkLst>
          <pc:docMk/>
          <pc:sldMk cId="3147695487" sldId="272"/>
        </pc:sldMkLst>
        <pc:spChg chg="add del mod ord">
          <ac:chgData name="Jens Du Four" userId="1ca15b9c-b412-4586-9d52-b6f7e0798091" providerId="ADAL" clId="{41C05640-4721-4BA3-BDD5-8DACD1C33015}" dt="2024-03-27T15:41:33.905" v="279" actId="700"/>
          <ac:spMkLst>
            <pc:docMk/>
            <pc:sldMk cId="3147695487" sldId="272"/>
            <ac:spMk id="2" creationId="{E93AA7C4-429D-4F0F-53FD-F317947382F1}"/>
          </ac:spMkLst>
        </pc:spChg>
        <pc:spChg chg="del">
          <ac:chgData name="Jens Du Four" userId="1ca15b9c-b412-4586-9d52-b6f7e0798091" providerId="ADAL" clId="{41C05640-4721-4BA3-BDD5-8DACD1C33015}" dt="2024-03-27T15:46:39.227" v="391" actId="478"/>
          <ac:spMkLst>
            <pc:docMk/>
            <pc:sldMk cId="3147695487" sldId="272"/>
            <ac:spMk id="3" creationId="{6367CD77-C456-6194-9001-90E89CAB55DE}"/>
          </ac:spMkLst>
        </pc:spChg>
        <pc:spChg chg="mod ord">
          <ac:chgData name="Jens Du Four" userId="1ca15b9c-b412-4586-9d52-b6f7e0798091" providerId="ADAL" clId="{41C05640-4721-4BA3-BDD5-8DACD1C33015}" dt="2024-03-27T15:41:35.090" v="280" actId="700"/>
          <ac:spMkLst>
            <pc:docMk/>
            <pc:sldMk cId="3147695487" sldId="272"/>
            <ac:spMk id="4" creationId="{A7E03A18-7D14-2243-B89E-D630E504B4F0}"/>
          </ac:spMkLst>
        </pc:spChg>
        <pc:spChg chg="mod">
          <ac:chgData name="Jens Du Four" userId="1ca15b9c-b412-4586-9d52-b6f7e0798091" providerId="ADAL" clId="{41C05640-4721-4BA3-BDD5-8DACD1C33015}" dt="2024-03-27T15:46:56.419" v="393" actId="12788"/>
          <ac:spMkLst>
            <pc:docMk/>
            <pc:sldMk cId="3147695487" sldId="272"/>
            <ac:spMk id="5" creationId="{40266A9B-9838-7C62-249F-F73E68D4BF80}"/>
          </ac:spMkLst>
        </pc:spChg>
        <pc:spChg chg="mod">
          <ac:chgData name="Jens Du Four" userId="1ca15b9c-b412-4586-9d52-b6f7e0798091" providerId="ADAL" clId="{41C05640-4721-4BA3-BDD5-8DACD1C33015}" dt="2024-03-27T15:46:56.419" v="393" actId="12788"/>
          <ac:spMkLst>
            <pc:docMk/>
            <pc:sldMk cId="3147695487" sldId="272"/>
            <ac:spMk id="9" creationId="{7E00329C-C000-E16F-D575-33B6A3F01218}"/>
          </ac:spMkLst>
        </pc:spChg>
        <pc:spChg chg="mod">
          <ac:chgData name="Jens Du Four" userId="1ca15b9c-b412-4586-9d52-b6f7e0798091" providerId="ADAL" clId="{41C05640-4721-4BA3-BDD5-8DACD1C33015}" dt="2024-03-27T15:46:56.419" v="393" actId="12788"/>
          <ac:spMkLst>
            <pc:docMk/>
            <pc:sldMk cId="3147695487" sldId="272"/>
            <ac:spMk id="12" creationId="{3682B3C7-3800-1F89-FE18-56CB9D135B62}"/>
          </ac:spMkLst>
        </pc:spChg>
        <pc:spChg chg="mod">
          <ac:chgData name="Jens Du Four" userId="1ca15b9c-b412-4586-9d52-b6f7e0798091" providerId="ADAL" clId="{41C05640-4721-4BA3-BDD5-8DACD1C33015}" dt="2024-03-27T15:46:56.419" v="393" actId="12788"/>
          <ac:spMkLst>
            <pc:docMk/>
            <pc:sldMk cId="3147695487" sldId="272"/>
            <ac:spMk id="15" creationId="{177657A3-079D-4176-5445-9723FE774548}"/>
          </ac:spMkLst>
        </pc:spChg>
        <pc:spChg chg="mod">
          <ac:chgData name="Jens Du Four" userId="1ca15b9c-b412-4586-9d52-b6f7e0798091" providerId="ADAL" clId="{41C05640-4721-4BA3-BDD5-8DACD1C33015}" dt="2024-03-27T15:46:56.419" v="393" actId="12788"/>
          <ac:spMkLst>
            <pc:docMk/>
            <pc:sldMk cId="3147695487" sldId="272"/>
            <ac:spMk id="16" creationId="{3FCDA6D3-B05E-5BB7-C8DD-DA5C2046A64A}"/>
          </ac:spMkLst>
        </pc:spChg>
        <pc:spChg chg="mod">
          <ac:chgData name="Jens Du Four" userId="1ca15b9c-b412-4586-9d52-b6f7e0798091" providerId="ADAL" clId="{41C05640-4721-4BA3-BDD5-8DACD1C33015}" dt="2024-03-27T15:57:50.037" v="478" actId="208"/>
          <ac:spMkLst>
            <pc:docMk/>
            <pc:sldMk cId="3147695487" sldId="272"/>
            <ac:spMk id="17" creationId="{E5A817B2-349D-1E91-1F16-900C7FD378A7}"/>
          </ac:spMkLst>
        </pc:spChg>
        <pc:spChg chg="del">
          <ac:chgData name="Jens Du Four" userId="1ca15b9c-b412-4586-9d52-b6f7e0798091" providerId="ADAL" clId="{41C05640-4721-4BA3-BDD5-8DACD1C33015}" dt="2024-03-27T15:46:38.014" v="390" actId="478"/>
          <ac:spMkLst>
            <pc:docMk/>
            <pc:sldMk cId="3147695487" sldId="272"/>
            <ac:spMk id="18" creationId="{64BC3BA7-ACD3-1028-03E9-C0FA36AC1112}"/>
          </ac:spMkLst>
        </pc:spChg>
        <pc:spChg chg="mod">
          <ac:chgData name="Jens Du Four" userId="1ca15b9c-b412-4586-9d52-b6f7e0798091" providerId="ADAL" clId="{41C05640-4721-4BA3-BDD5-8DACD1C33015}" dt="2024-03-27T15:46:56.419" v="393" actId="12788"/>
          <ac:spMkLst>
            <pc:docMk/>
            <pc:sldMk cId="3147695487" sldId="272"/>
            <ac:spMk id="19" creationId="{4E18ADCE-8CF0-30B1-57EA-BE6EE4323ED8}"/>
          </ac:spMkLst>
        </pc:spChg>
        <pc:spChg chg="mod">
          <ac:chgData name="Jens Du Four" userId="1ca15b9c-b412-4586-9d52-b6f7e0798091" providerId="ADAL" clId="{41C05640-4721-4BA3-BDD5-8DACD1C33015}" dt="2024-03-27T15:46:56.419" v="393" actId="12788"/>
          <ac:spMkLst>
            <pc:docMk/>
            <pc:sldMk cId="3147695487" sldId="272"/>
            <ac:spMk id="21" creationId="{82D030BE-E9C2-098F-ECC7-62DAB71495FA}"/>
          </ac:spMkLst>
        </pc:spChg>
        <pc:spChg chg="mod">
          <ac:chgData name="Jens Du Four" userId="1ca15b9c-b412-4586-9d52-b6f7e0798091" providerId="ADAL" clId="{41C05640-4721-4BA3-BDD5-8DACD1C33015}" dt="2024-03-27T15:57:44.836" v="477" actId="207"/>
          <ac:spMkLst>
            <pc:docMk/>
            <pc:sldMk cId="3147695487" sldId="272"/>
            <ac:spMk id="22" creationId="{5584C1AC-7612-415B-0CF8-FE25D47E539F}"/>
          </ac:spMkLst>
        </pc:spChg>
        <pc:spChg chg="del mod">
          <ac:chgData name="Jens Du Four" userId="1ca15b9c-b412-4586-9d52-b6f7e0798091" providerId="ADAL" clId="{41C05640-4721-4BA3-BDD5-8DACD1C33015}" dt="2024-03-27T15:57:39.896" v="476" actId="478"/>
          <ac:spMkLst>
            <pc:docMk/>
            <pc:sldMk cId="3147695487" sldId="272"/>
            <ac:spMk id="23" creationId="{60B29249-C70A-2543-7723-41BC967455B8}"/>
          </ac:spMkLst>
        </pc:spChg>
        <pc:spChg chg="mod">
          <ac:chgData name="Jens Du Four" userId="1ca15b9c-b412-4586-9d52-b6f7e0798091" providerId="ADAL" clId="{41C05640-4721-4BA3-BDD5-8DACD1C33015}" dt="2024-03-27T15:57:44.836" v="477" actId="207"/>
          <ac:spMkLst>
            <pc:docMk/>
            <pc:sldMk cId="3147695487" sldId="272"/>
            <ac:spMk id="26" creationId="{A6B13099-FD96-7E32-A11D-1613F600295C}"/>
          </ac:spMkLst>
        </pc:spChg>
        <pc:spChg chg="mod">
          <ac:chgData name="Jens Du Four" userId="1ca15b9c-b412-4586-9d52-b6f7e0798091" providerId="ADAL" clId="{41C05640-4721-4BA3-BDD5-8DACD1C33015}" dt="2024-03-27T15:46:56.419" v="393" actId="12788"/>
          <ac:spMkLst>
            <pc:docMk/>
            <pc:sldMk cId="3147695487" sldId="272"/>
            <ac:spMk id="31" creationId="{7363CD35-F89D-BDD0-6D5D-341A4ECDDD46}"/>
          </ac:spMkLst>
        </pc:spChg>
        <pc:spChg chg="mod">
          <ac:chgData name="Jens Du Four" userId="1ca15b9c-b412-4586-9d52-b6f7e0798091" providerId="ADAL" clId="{41C05640-4721-4BA3-BDD5-8DACD1C33015}" dt="2024-03-27T15:46:56.419" v="393" actId="12788"/>
          <ac:spMkLst>
            <pc:docMk/>
            <pc:sldMk cId="3147695487" sldId="272"/>
            <ac:spMk id="32" creationId="{FCB9BDB0-40DA-FE21-2F6D-7DA5F5EF08EE}"/>
          </ac:spMkLst>
        </pc:spChg>
        <pc:spChg chg="mod">
          <ac:chgData name="Jens Du Four" userId="1ca15b9c-b412-4586-9d52-b6f7e0798091" providerId="ADAL" clId="{41C05640-4721-4BA3-BDD5-8DACD1C33015}" dt="2024-03-27T15:46:56.419" v="393" actId="12788"/>
          <ac:spMkLst>
            <pc:docMk/>
            <pc:sldMk cId="3147695487" sldId="272"/>
            <ac:spMk id="46" creationId="{A005D737-B042-9FFD-0EF2-AB4C5EE5AC21}"/>
          </ac:spMkLst>
        </pc:spChg>
        <pc:spChg chg="mod">
          <ac:chgData name="Jens Du Four" userId="1ca15b9c-b412-4586-9d52-b6f7e0798091" providerId="ADAL" clId="{41C05640-4721-4BA3-BDD5-8DACD1C33015}" dt="2024-03-27T15:46:56.419" v="393" actId="12788"/>
          <ac:spMkLst>
            <pc:docMk/>
            <pc:sldMk cId="3147695487" sldId="272"/>
            <ac:spMk id="75" creationId="{B9B40575-929D-D189-C01A-0B96E65D49D0}"/>
          </ac:spMkLst>
        </pc:spChg>
        <pc:spChg chg="mod">
          <ac:chgData name="Jens Du Four" userId="1ca15b9c-b412-4586-9d52-b6f7e0798091" providerId="ADAL" clId="{41C05640-4721-4BA3-BDD5-8DACD1C33015}" dt="2024-03-27T15:46:56.419" v="393" actId="12788"/>
          <ac:spMkLst>
            <pc:docMk/>
            <pc:sldMk cId="3147695487" sldId="272"/>
            <ac:spMk id="76" creationId="{75931576-F850-424A-123C-0858487AA945}"/>
          </ac:spMkLst>
        </pc:spChg>
        <pc:spChg chg="mod">
          <ac:chgData name="Jens Du Four" userId="1ca15b9c-b412-4586-9d52-b6f7e0798091" providerId="ADAL" clId="{41C05640-4721-4BA3-BDD5-8DACD1C33015}" dt="2024-03-27T15:46:56.419" v="393" actId="12788"/>
          <ac:spMkLst>
            <pc:docMk/>
            <pc:sldMk cId="3147695487" sldId="272"/>
            <ac:spMk id="79" creationId="{896E6009-DC83-4B89-8481-54261AD5F3DA}"/>
          </ac:spMkLst>
        </pc:spChg>
        <pc:spChg chg="mod">
          <ac:chgData name="Jens Du Four" userId="1ca15b9c-b412-4586-9d52-b6f7e0798091" providerId="ADAL" clId="{41C05640-4721-4BA3-BDD5-8DACD1C33015}" dt="2024-03-27T15:46:56.419" v="393" actId="12788"/>
          <ac:spMkLst>
            <pc:docMk/>
            <pc:sldMk cId="3147695487" sldId="272"/>
            <ac:spMk id="80" creationId="{579B90C9-0E8B-1B16-5C90-A20269F44C6F}"/>
          </ac:spMkLst>
        </pc:spChg>
        <pc:spChg chg="mod">
          <ac:chgData name="Jens Du Four" userId="1ca15b9c-b412-4586-9d52-b6f7e0798091" providerId="ADAL" clId="{41C05640-4721-4BA3-BDD5-8DACD1C33015}" dt="2024-03-27T15:46:56.419" v="393" actId="12788"/>
          <ac:spMkLst>
            <pc:docMk/>
            <pc:sldMk cId="3147695487" sldId="272"/>
            <ac:spMk id="82" creationId="{D1E86F61-07BC-DCBD-D98A-3C200C348FAC}"/>
          </ac:spMkLst>
        </pc:spChg>
        <pc:spChg chg="mod">
          <ac:chgData name="Jens Du Four" userId="1ca15b9c-b412-4586-9d52-b6f7e0798091" providerId="ADAL" clId="{41C05640-4721-4BA3-BDD5-8DACD1C33015}" dt="2024-03-27T15:46:56.419" v="393" actId="12788"/>
          <ac:spMkLst>
            <pc:docMk/>
            <pc:sldMk cId="3147695487" sldId="272"/>
            <ac:spMk id="90" creationId="{9FCE8D57-580C-0988-C550-E3EF3148FB90}"/>
          </ac:spMkLst>
        </pc:spChg>
        <pc:spChg chg="mod">
          <ac:chgData name="Jens Du Four" userId="1ca15b9c-b412-4586-9d52-b6f7e0798091" providerId="ADAL" clId="{41C05640-4721-4BA3-BDD5-8DACD1C33015}" dt="2024-03-27T15:46:56.419" v="393" actId="12788"/>
          <ac:spMkLst>
            <pc:docMk/>
            <pc:sldMk cId="3147695487" sldId="272"/>
            <ac:spMk id="91" creationId="{2FB084B3-63C2-912B-6C4F-D3E8ED5E1D9A}"/>
          </ac:spMkLst>
        </pc:spChg>
        <pc:spChg chg="mod">
          <ac:chgData name="Jens Du Four" userId="1ca15b9c-b412-4586-9d52-b6f7e0798091" providerId="ADAL" clId="{41C05640-4721-4BA3-BDD5-8DACD1C33015}" dt="2024-03-27T15:46:56.419" v="393" actId="12788"/>
          <ac:spMkLst>
            <pc:docMk/>
            <pc:sldMk cId="3147695487" sldId="272"/>
            <ac:spMk id="94" creationId="{B53C6B3D-E32C-F6A6-836F-1EA63824408A}"/>
          </ac:spMkLst>
        </pc:spChg>
        <pc:spChg chg="mod">
          <ac:chgData name="Jens Du Four" userId="1ca15b9c-b412-4586-9d52-b6f7e0798091" providerId="ADAL" clId="{41C05640-4721-4BA3-BDD5-8DACD1C33015}" dt="2024-03-27T15:46:56.419" v="393" actId="12788"/>
          <ac:spMkLst>
            <pc:docMk/>
            <pc:sldMk cId="3147695487" sldId="272"/>
            <ac:spMk id="96" creationId="{8B145E7E-223C-8BBD-9688-137DF8C35EB6}"/>
          </ac:spMkLst>
        </pc:spChg>
        <pc:spChg chg="mod">
          <ac:chgData name="Jens Du Four" userId="1ca15b9c-b412-4586-9d52-b6f7e0798091" providerId="ADAL" clId="{41C05640-4721-4BA3-BDD5-8DACD1C33015}" dt="2024-03-27T15:46:56.419" v="393" actId="12788"/>
          <ac:spMkLst>
            <pc:docMk/>
            <pc:sldMk cId="3147695487" sldId="272"/>
            <ac:spMk id="100" creationId="{A22267D3-5CF8-93D6-7BF5-D5BFAB1156FC}"/>
          </ac:spMkLst>
        </pc:spChg>
        <pc:spChg chg="mod">
          <ac:chgData name="Jens Du Four" userId="1ca15b9c-b412-4586-9d52-b6f7e0798091" providerId="ADAL" clId="{41C05640-4721-4BA3-BDD5-8DACD1C33015}" dt="2024-03-27T15:46:56.419" v="393" actId="12788"/>
          <ac:spMkLst>
            <pc:docMk/>
            <pc:sldMk cId="3147695487" sldId="272"/>
            <ac:spMk id="101" creationId="{F10CF991-C405-D8FB-CB8A-3EB814D820A2}"/>
          </ac:spMkLst>
        </pc:spChg>
        <pc:spChg chg="mod">
          <ac:chgData name="Jens Du Four" userId="1ca15b9c-b412-4586-9d52-b6f7e0798091" providerId="ADAL" clId="{41C05640-4721-4BA3-BDD5-8DACD1C33015}" dt="2024-03-27T15:46:56.419" v="393" actId="12788"/>
          <ac:spMkLst>
            <pc:docMk/>
            <pc:sldMk cId="3147695487" sldId="272"/>
            <ac:spMk id="102" creationId="{99F38690-338B-3DA9-5EDF-BE2597429836}"/>
          </ac:spMkLst>
        </pc:spChg>
        <pc:spChg chg="mod">
          <ac:chgData name="Jens Du Four" userId="1ca15b9c-b412-4586-9d52-b6f7e0798091" providerId="ADAL" clId="{41C05640-4721-4BA3-BDD5-8DACD1C33015}" dt="2024-03-27T15:46:56.419" v="393" actId="12788"/>
          <ac:spMkLst>
            <pc:docMk/>
            <pc:sldMk cId="3147695487" sldId="272"/>
            <ac:spMk id="104" creationId="{8715E129-6012-ECD9-4D37-C94AD2784F40}"/>
          </ac:spMkLst>
        </pc:spChg>
        <pc:grpChg chg="mod">
          <ac:chgData name="Jens Du Four" userId="1ca15b9c-b412-4586-9d52-b6f7e0798091" providerId="ADAL" clId="{41C05640-4721-4BA3-BDD5-8DACD1C33015}" dt="2024-03-27T15:46:56.419" v="393" actId="12788"/>
          <ac:grpSpMkLst>
            <pc:docMk/>
            <pc:sldMk cId="3147695487" sldId="272"/>
            <ac:grpSpMk id="6" creationId="{72874EBD-AE1A-54ED-2CDB-94475F890CBF}"/>
          </ac:grpSpMkLst>
        </pc:grpChg>
        <pc:grpChg chg="mod">
          <ac:chgData name="Jens Du Four" userId="1ca15b9c-b412-4586-9d52-b6f7e0798091" providerId="ADAL" clId="{41C05640-4721-4BA3-BDD5-8DACD1C33015}" dt="2024-03-27T15:46:56.419" v="393" actId="12788"/>
          <ac:grpSpMkLst>
            <pc:docMk/>
            <pc:sldMk cId="3147695487" sldId="272"/>
            <ac:grpSpMk id="13" creationId="{C103B49E-A4CD-306A-162A-6D8E13BDFB12}"/>
          </ac:grpSpMkLst>
        </pc:grpChg>
        <pc:grpChg chg="mod">
          <ac:chgData name="Jens Du Four" userId="1ca15b9c-b412-4586-9d52-b6f7e0798091" providerId="ADAL" clId="{41C05640-4721-4BA3-BDD5-8DACD1C33015}" dt="2024-03-27T15:46:56.419" v="393" actId="12788"/>
          <ac:grpSpMkLst>
            <pc:docMk/>
            <pc:sldMk cId="3147695487" sldId="272"/>
            <ac:grpSpMk id="14" creationId="{21901667-E99D-C42D-F6B5-69EC2C9EC5E4}"/>
          </ac:grpSpMkLst>
        </pc:grpChg>
        <pc:grpChg chg="mod">
          <ac:chgData name="Jens Du Four" userId="1ca15b9c-b412-4586-9d52-b6f7e0798091" providerId="ADAL" clId="{41C05640-4721-4BA3-BDD5-8DACD1C33015}" dt="2024-03-27T15:46:56.419" v="393" actId="12788"/>
          <ac:grpSpMkLst>
            <pc:docMk/>
            <pc:sldMk cId="3147695487" sldId="272"/>
            <ac:grpSpMk id="20" creationId="{22E84DD9-9884-985A-29F2-0D91948FCDD1}"/>
          </ac:grpSpMkLst>
        </pc:grpChg>
        <pc:grpChg chg="mod">
          <ac:chgData name="Jens Du Four" userId="1ca15b9c-b412-4586-9d52-b6f7e0798091" providerId="ADAL" clId="{41C05640-4721-4BA3-BDD5-8DACD1C33015}" dt="2024-03-27T15:46:56.419" v="393" actId="12788"/>
          <ac:grpSpMkLst>
            <pc:docMk/>
            <pc:sldMk cId="3147695487" sldId="272"/>
            <ac:grpSpMk id="97" creationId="{49E36AC2-533D-24B7-107A-9F0900250D19}"/>
          </ac:grpSpMkLst>
        </pc:grpChg>
        <pc:grpChg chg="mod">
          <ac:chgData name="Jens Du Four" userId="1ca15b9c-b412-4586-9d52-b6f7e0798091" providerId="ADAL" clId="{41C05640-4721-4BA3-BDD5-8DACD1C33015}" dt="2024-03-27T15:46:56.419" v="393" actId="12788"/>
          <ac:grpSpMkLst>
            <pc:docMk/>
            <pc:sldMk cId="3147695487" sldId="272"/>
            <ac:grpSpMk id="98" creationId="{F31E5478-6212-6186-9373-7ED8E985272F}"/>
          </ac:grpSpMkLst>
        </pc:grpChg>
        <pc:grpChg chg="mod">
          <ac:chgData name="Jens Du Four" userId="1ca15b9c-b412-4586-9d52-b6f7e0798091" providerId="ADAL" clId="{41C05640-4721-4BA3-BDD5-8DACD1C33015}" dt="2024-03-27T15:46:56.419" v="393" actId="12788"/>
          <ac:grpSpMkLst>
            <pc:docMk/>
            <pc:sldMk cId="3147695487" sldId="272"/>
            <ac:grpSpMk id="150" creationId="{4D7E009B-C70C-8B59-CA8C-08763789F9DF}"/>
          </ac:grpSpMkLst>
        </pc:grpChg>
        <pc:picChg chg="mod">
          <ac:chgData name="Jens Du Four" userId="1ca15b9c-b412-4586-9d52-b6f7e0798091" providerId="ADAL" clId="{41C05640-4721-4BA3-BDD5-8DACD1C33015}" dt="2024-03-27T15:46:56.419" v="393" actId="12788"/>
          <ac:picMkLst>
            <pc:docMk/>
            <pc:sldMk cId="3147695487" sldId="272"/>
            <ac:picMk id="7" creationId="{2653F213-D7AF-6838-6F75-277DAEB4A3DE}"/>
          </ac:picMkLst>
        </pc:picChg>
        <pc:picChg chg="mod">
          <ac:chgData name="Jens Du Four" userId="1ca15b9c-b412-4586-9d52-b6f7e0798091" providerId="ADAL" clId="{41C05640-4721-4BA3-BDD5-8DACD1C33015}" dt="2024-03-27T15:46:56.419" v="393" actId="12788"/>
          <ac:picMkLst>
            <pc:docMk/>
            <pc:sldMk cId="3147695487" sldId="272"/>
            <ac:picMk id="8" creationId="{9DF3357E-BA90-1FE1-06FD-AF6B3B850CF2}"/>
          </ac:picMkLst>
        </pc:picChg>
        <pc:picChg chg="mod">
          <ac:chgData name="Jens Du Four" userId="1ca15b9c-b412-4586-9d52-b6f7e0798091" providerId="ADAL" clId="{41C05640-4721-4BA3-BDD5-8DACD1C33015}" dt="2024-03-27T15:46:56.419" v="393" actId="12788"/>
          <ac:picMkLst>
            <pc:docMk/>
            <pc:sldMk cId="3147695487" sldId="272"/>
            <ac:picMk id="10" creationId="{6E99273C-1B3C-C9C3-0CDE-222AA0E0AF72}"/>
          </ac:picMkLst>
        </pc:picChg>
        <pc:picChg chg="mod">
          <ac:chgData name="Jens Du Four" userId="1ca15b9c-b412-4586-9d52-b6f7e0798091" providerId="ADAL" clId="{41C05640-4721-4BA3-BDD5-8DACD1C33015}" dt="2024-03-27T15:46:56.419" v="393" actId="12788"/>
          <ac:picMkLst>
            <pc:docMk/>
            <pc:sldMk cId="3147695487" sldId="272"/>
            <ac:picMk id="11" creationId="{8E2170F0-DB9E-519E-9581-D445575CA49E}"/>
          </ac:picMkLst>
        </pc:picChg>
        <pc:picChg chg="mod">
          <ac:chgData name="Jens Du Four" userId="1ca15b9c-b412-4586-9d52-b6f7e0798091" providerId="ADAL" clId="{41C05640-4721-4BA3-BDD5-8DACD1C33015}" dt="2024-03-27T15:46:56.419" v="393" actId="12788"/>
          <ac:picMkLst>
            <pc:docMk/>
            <pc:sldMk cId="3147695487" sldId="272"/>
            <ac:picMk id="84" creationId="{E7DBC9FB-24E8-0834-F16D-E4A5B4A03B99}"/>
          </ac:picMkLst>
        </pc:picChg>
        <pc:picChg chg="mod">
          <ac:chgData name="Jens Du Four" userId="1ca15b9c-b412-4586-9d52-b6f7e0798091" providerId="ADAL" clId="{41C05640-4721-4BA3-BDD5-8DACD1C33015}" dt="2024-03-27T15:46:56.419" v="393" actId="12788"/>
          <ac:picMkLst>
            <pc:docMk/>
            <pc:sldMk cId="3147695487" sldId="272"/>
            <ac:picMk id="88" creationId="{CDC03E53-6297-BABF-879C-87E91A530B66}"/>
          </ac:picMkLst>
        </pc:picChg>
        <pc:picChg chg="mod">
          <ac:chgData name="Jens Du Four" userId="1ca15b9c-b412-4586-9d52-b6f7e0798091" providerId="ADAL" clId="{41C05640-4721-4BA3-BDD5-8DACD1C33015}" dt="2024-03-27T15:46:56.419" v="393" actId="12788"/>
          <ac:picMkLst>
            <pc:docMk/>
            <pc:sldMk cId="3147695487" sldId="272"/>
            <ac:picMk id="89" creationId="{B9F875DA-C07F-4B01-D4F2-50B8D5211035}"/>
          </ac:picMkLst>
        </pc:picChg>
        <pc:picChg chg="mod">
          <ac:chgData name="Jens Du Four" userId="1ca15b9c-b412-4586-9d52-b6f7e0798091" providerId="ADAL" clId="{41C05640-4721-4BA3-BDD5-8DACD1C33015}" dt="2024-03-27T15:46:56.419" v="393" actId="12788"/>
          <ac:picMkLst>
            <pc:docMk/>
            <pc:sldMk cId="3147695487" sldId="272"/>
            <ac:picMk id="93" creationId="{C2B610BF-BF75-C38A-16DB-83FFF3A84F31}"/>
          </ac:picMkLst>
        </pc:picChg>
        <pc:picChg chg="mod">
          <ac:chgData name="Jens Du Four" userId="1ca15b9c-b412-4586-9d52-b6f7e0798091" providerId="ADAL" clId="{41C05640-4721-4BA3-BDD5-8DACD1C33015}" dt="2024-03-27T15:46:56.419" v="393" actId="12788"/>
          <ac:picMkLst>
            <pc:docMk/>
            <pc:sldMk cId="3147695487" sldId="272"/>
            <ac:picMk id="95" creationId="{A7E52417-0FF5-2F1B-3059-C8422BAA620A}"/>
          </ac:picMkLst>
        </pc:picChg>
        <pc:picChg chg="mod">
          <ac:chgData name="Jens Du Four" userId="1ca15b9c-b412-4586-9d52-b6f7e0798091" providerId="ADAL" clId="{41C05640-4721-4BA3-BDD5-8DACD1C33015}" dt="2024-03-27T15:46:56.419" v="393" actId="12788"/>
          <ac:picMkLst>
            <pc:docMk/>
            <pc:sldMk cId="3147695487" sldId="272"/>
            <ac:picMk id="103" creationId="{6402C960-C6D7-5C10-B3F2-E0B6BB01BF30}"/>
          </ac:picMkLst>
        </pc:picChg>
        <pc:picChg chg="mod">
          <ac:chgData name="Jens Du Four" userId="1ca15b9c-b412-4586-9d52-b6f7e0798091" providerId="ADAL" clId="{41C05640-4721-4BA3-BDD5-8DACD1C33015}" dt="2024-03-27T15:46:56.419" v="393" actId="12788"/>
          <ac:picMkLst>
            <pc:docMk/>
            <pc:sldMk cId="3147695487" sldId="272"/>
            <ac:picMk id="105" creationId="{54121D27-FE10-DB10-672C-70EFC198459D}"/>
          </ac:picMkLst>
        </pc:picChg>
        <pc:cxnChg chg="mod">
          <ac:chgData name="Jens Du Four" userId="1ca15b9c-b412-4586-9d52-b6f7e0798091" providerId="ADAL" clId="{41C05640-4721-4BA3-BDD5-8DACD1C33015}" dt="2024-03-27T15:46:56.419" v="393" actId="12788"/>
          <ac:cxnSpMkLst>
            <pc:docMk/>
            <pc:sldMk cId="3147695487" sldId="272"/>
            <ac:cxnSpMk id="106" creationId="{30A3F177-E74A-733D-7190-103F6C409DAC}"/>
          </ac:cxnSpMkLst>
        </pc:cxnChg>
        <pc:cxnChg chg="mod">
          <ac:chgData name="Jens Du Four" userId="1ca15b9c-b412-4586-9d52-b6f7e0798091" providerId="ADAL" clId="{41C05640-4721-4BA3-BDD5-8DACD1C33015}" dt="2024-03-27T15:46:56.419" v="393" actId="12788"/>
          <ac:cxnSpMkLst>
            <pc:docMk/>
            <pc:sldMk cId="3147695487" sldId="272"/>
            <ac:cxnSpMk id="107" creationId="{E20A9C5D-1B4D-10FD-81C7-27BF7979B1A4}"/>
          </ac:cxnSpMkLst>
        </pc:cxnChg>
        <pc:cxnChg chg="mod">
          <ac:chgData name="Jens Du Four" userId="1ca15b9c-b412-4586-9d52-b6f7e0798091" providerId="ADAL" clId="{41C05640-4721-4BA3-BDD5-8DACD1C33015}" dt="2024-03-27T15:46:56.419" v="393" actId="12788"/>
          <ac:cxnSpMkLst>
            <pc:docMk/>
            <pc:sldMk cId="3147695487" sldId="272"/>
            <ac:cxnSpMk id="108" creationId="{C0542E90-B283-86C5-F462-175C5D81013F}"/>
          </ac:cxnSpMkLst>
        </pc:cxnChg>
        <pc:cxnChg chg="mod">
          <ac:chgData name="Jens Du Four" userId="1ca15b9c-b412-4586-9d52-b6f7e0798091" providerId="ADAL" clId="{41C05640-4721-4BA3-BDD5-8DACD1C33015}" dt="2024-03-27T15:46:56.419" v="393" actId="12788"/>
          <ac:cxnSpMkLst>
            <pc:docMk/>
            <pc:sldMk cId="3147695487" sldId="272"/>
            <ac:cxnSpMk id="123" creationId="{8B78DA34-C046-ECA2-E38A-1BD1443FE923}"/>
          </ac:cxnSpMkLst>
        </pc:cxnChg>
        <pc:cxnChg chg="mod">
          <ac:chgData name="Jens Du Four" userId="1ca15b9c-b412-4586-9d52-b6f7e0798091" providerId="ADAL" clId="{41C05640-4721-4BA3-BDD5-8DACD1C33015}" dt="2024-03-27T15:46:56.419" v="393" actId="12788"/>
          <ac:cxnSpMkLst>
            <pc:docMk/>
            <pc:sldMk cId="3147695487" sldId="272"/>
            <ac:cxnSpMk id="124" creationId="{5E81F629-1B72-97A9-0769-01BD1845B449}"/>
          </ac:cxnSpMkLst>
        </pc:cxnChg>
        <pc:cxnChg chg="mod">
          <ac:chgData name="Jens Du Four" userId="1ca15b9c-b412-4586-9d52-b6f7e0798091" providerId="ADAL" clId="{41C05640-4721-4BA3-BDD5-8DACD1C33015}" dt="2024-03-27T15:46:56.419" v="393" actId="12788"/>
          <ac:cxnSpMkLst>
            <pc:docMk/>
            <pc:sldMk cId="3147695487" sldId="272"/>
            <ac:cxnSpMk id="127" creationId="{9DB0E788-51B3-FD41-5C3D-91D6C61C4AE8}"/>
          </ac:cxnSpMkLst>
        </pc:cxnChg>
        <pc:cxnChg chg="mod">
          <ac:chgData name="Jens Du Four" userId="1ca15b9c-b412-4586-9d52-b6f7e0798091" providerId="ADAL" clId="{41C05640-4721-4BA3-BDD5-8DACD1C33015}" dt="2024-03-27T15:46:56.419" v="393" actId="12788"/>
          <ac:cxnSpMkLst>
            <pc:docMk/>
            <pc:sldMk cId="3147695487" sldId="272"/>
            <ac:cxnSpMk id="148" creationId="{754E7813-7049-0902-281C-86488B64C0F3}"/>
          </ac:cxnSpMkLst>
        </pc:cxnChg>
        <pc:cxnChg chg="mod">
          <ac:chgData name="Jens Du Four" userId="1ca15b9c-b412-4586-9d52-b6f7e0798091" providerId="ADAL" clId="{41C05640-4721-4BA3-BDD5-8DACD1C33015}" dt="2024-03-27T15:46:56.419" v="393" actId="12788"/>
          <ac:cxnSpMkLst>
            <pc:docMk/>
            <pc:sldMk cId="3147695487" sldId="272"/>
            <ac:cxnSpMk id="149" creationId="{3C080884-DC70-FCED-9EF0-6896E1075A11}"/>
          </ac:cxnSpMkLst>
        </pc:cxnChg>
      </pc:sldChg>
      <pc:sldChg chg="addSp delSp modSp new del mod modTransition modClrScheme chgLayout">
        <pc:chgData name="Jens Du Four" userId="1ca15b9c-b412-4586-9d52-b6f7e0798091" providerId="ADAL" clId="{41C05640-4721-4BA3-BDD5-8DACD1C33015}" dt="2024-03-27T15:50:46.112" v="422" actId="47"/>
        <pc:sldMkLst>
          <pc:docMk/>
          <pc:sldMk cId="3438402037" sldId="273"/>
        </pc:sldMkLst>
        <pc:spChg chg="add del mod">
          <ac:chgData name="Jens Du Four" userId="1ca15b9c-b412-4586-9d52-b6f7e0798091" providerId="ADAL" clId="{41C05640-4721-4BA3-BDD5-8DACD1C33015}" dt="2024-03-27T15:48:08.921" v="410" actId="26606"/>
          <ac:spMkLst>
            <pc:docMk/>
            <pc:sldMk cId="3438402037" sldId="273"/>
            <ac:spMk id="2" creationId="{AE86F8B0-4147-2081-1824-E8CA0823BC79}"/>
          </ac:spMkLst>
        </pc:spChg>
        <pc:spChg chg="add del">
          <ac:chgData name="Jens Du Four" userId="1ca15b9c-b412-4586-9d52-b6f7e0798091" providerId="ADAL" clId="{41C05640-4721-4BA3-BDD5-8DACD1C33015}" dt="2024-03-27T15:48:08.921" v="410" actId="26606"/>
          <ac:spMkLst>
            <pc:docMk/>
            <pc:sldMk cId="3438402037" sldId="273"/>
            <ac:spMk id="3" creationId="{69695811-B78E-E595-76FC-287841A4F7FA}"/>
          </ac:spMkLst>
        </pc:spChg>
        <pc:spChg chg="add del mod">
          <ac:chgData name="Jens Du Four" userId="1ca15b9c-b412-4586-9d52-b6f7e0798091" providerId="ADAL" clId="{41C05640-4721-4BA3-BDD5-8DACD1C33015}" dt="2024-03-27T15:48:08.918" v="409" actId="26606"/>
          <ac:spMkLst>
            <pc:docMk/>
            <pc:sldMk cId="3438402037" sldId="273"/>
            <ac:spMk id="2055" creationId="{CDAAA006-CD75-5712-CBE2-77029B4B07F1}"/>
          </ac:spMkLst>
        </pc:spChg>
        <pc:spChg chg="add del mod">
          <ac:chgData name="Jens Du Four" userId="1ca15b9c-b412-4586-9d52-b6f7e0798091" providerId="ADAL" clId="{41C05640-4721-4BA3-BDD5-8DACD1C33015}" dt="2024-03-27T15:48:08.918" v="409" actId="26606"/>
          <ac:spMkLst>
            <pc:docMk/>
            <pc:sldMk cId="3438402037" sldId="273"/>
            <ac:spMk id="2057" creationId="{2A8D6C73-AFB5-96F8-A336-F28EB03B4609}"/>
          </ac:spMkLst>
        </pc:spChg>
        <pc:spChg chg="add del mod">
          <ac:chgData name="Jens Du Four" userId="1ca15b9c-b412-4586-9d52-b6f7e0798091" providerId="ADAL" clId="{41C05640-4721-4BA3-BDD5-8DACD1C33015}" dt="2024-03-27T15:48:14.694" v="419" actId="478"/>
          <ac:spMkLst>
            <pc:docMk/>
            <pc:sldMk cId="3438402037" sldId="273"/>
            <ac:spMk id="2059" creationId="{4E1123E5-182D-17A2-6946-DE9FC62D520B}"/>
          </ac:spMkLst>
        </pc:spChg>
        <pc:picChg chg="add mod">
          <ac:chgData name="Jens Du Four" userId="1ca15b9c-b412-4586-9d52-b6f7e0798091" providerId="ADAL" clId="{41C05640-4721-4BA3-BDD5-8DACD1C33015}" dt="2024-03-27T15:48:21.487" v="420" actId="12789"/>
          <ac:picMkLst>
            <pc:docMk/>
            <pc:sldMk cId="3438402037" sldId="273"/>
            <ac:picMk id="2050" creationId="{02A3C70D-A788-FD30-0D67-9410DB28F24A}"/>
          </ac:picMkLst>
        </pc:picChg>
      </pc:sldChg>
      <pc:sldChg chg="add">
        <pc:chgData name="Jens Du Four" userId="1ca15b9c-b412-4586-9d52-b6f7e0798091" providerId="ADAL" clId="{41C05640-4721-4BA3-BDD5-8DACD1C33015}" dt="2024-03-27T15:48:25.248" v="421"/>
        <pc:sldMkLst>
          <pc:docMk/>
          <pc:sldMk cId="2526586102" sldId="274"/>
        </pc:sldMkLst>
      </pc:sldChg>
      <pc:sldChg chg="del">
        <pc:chgData name="Jens Du Four" userId="1ca15b9c-b412-4586-9d52-b6f7e0798091" providerId="ADAL" clId="{41C05640-4721-4BA3-BDD5-8DACD1C33015}" dt="2024-03-27T14:46:55.833" v="34" actId="47"/>
        <pc:sldMkLst>
          <pc:docMk/>
          <pc:sldMk cId="1032127863" sldId="2076136305"/>
        </pc:sldMkLst>
      </pc:sldChg>
      <pc:sldChg chg="del">
        <pc:chgData name="Jens Du Four" userId="1ca15b9c-b412-4586-9d52-b6f7e0798091" providerId="ADAL" clId="{41C05640-4721-4BA3-BDD5-8DACD1C33015}" dt="2024-03-27T14:46:57.322" v="35" actId="47"/>
        <pc:sldMkLst>
          <pc:docMk/>
          <pc:sldMk cId="2441169336" sldId="2076136306"/>
        </pc:sldMkLst>
      </pc:sldChg>
      <pc:sldMasterChg chg="addSldLayout modSldLayout">
        <pc:chgData name="Jens Du Four" userId="1ca15b9c-b412-4586-9d52-b6f7e0798091" providerId="ADAL" clId="{41C05640-4721-4BA3-BDD5-8DACD1C33015}" dt="2024-03-27T15:41:54.978" v="284" actId="478"/>
        <pc:sldMasterMkLst>
          <pc:docMk/>
          <pc:sldMasterMk cId="3224196253" sldId="2147483648"/>
        </pc:sldMasterMkLst>
        <pc:sldLayoutChg chg="delSp add mod">
          <pc:chgData name="Jens Du Four" userId="1ca15b9c-b412-4586-9d52-b6f7e0798091" providerId="ADAL" clId="{41C05640-4721-4BA3-BDD5-8DACD1C33015}" dt="2024-03-27T15:41:54.978" v="284" actId="478"/>
          <pc:sldLayoutMkLst>
            <pc:docMk/>
            <pc:sldMasterMk cId="3224196253" sldId="2147483648"/>
            <pc:sldLayoutMk cId="825891971" sldId="2147483661"/>
          </pc:sldLayoutMkLst>
          <pc:spChg chg="del">
            <ac:chgData name="Jens Du Four" userId="1ca15b9c-b412-4586-9d52-b6f7e0798091" providerId="ADAL" clId="{41C05640-4721-4BA3-BDD5-8DACD1C33015}" dt="2024-03-27T15:41:54.978" v="284" actId="478"/>
            <ac:spMkLst>
              <pc:docMk/>
              <pc:sldMasterMk cId="3224196253" sldId="2147483648"/>
              <pc:sldLayoutMk cId="825891971" sldId="2147483661"/>
              <ac:spMk id="3" creationId="{D634F963-343C-C6EC-2FFD-0C31662E3183}"/>
            </ac:spMkLst>
          </pc:spChg>
        </pc:sldLayoutChg>
        <pc:sldLayoutChg chg="delSp add mod">
          <pc:chgData name="Jens Du Four" userId="1ca15b9c-b412-4586-9d52-b6f7e0798091" providerId="ADAL" clId="{41C05640-4721-4BA3-BDD5-8DACD1C33015}" dt="2024-03-27T15:41:52.498" v="283" actId="478"/>
          <pc:sldLayoutMkLst>
            <pc:docMk/>
            <pc:sldMasterMk cId="3224196253" sldId="2147483648"/>
            <pc:sldLayoutMk cId="3004996069" sldId="2147483662"/>
          </pc:sldLayoutMkLst>
          <pc:spChg chg="del">
            <ac:chgData name="Jens Du Four" userId="1ca15b9c-b412-4586-9d52-b6f7e0798091" providerId="ADAL" clId="{41C05640-4721-4BA3-BDD5-8DACD1C33015}" dt="2024-03-27T15:41:52.498" v="283" actId="478"/>
            <ac:spMkLst>
              <pc:docMk/>
              <pc:sldMasterMk cId="3224196253" sldId="2147483648"/>
              <pc:sldLayoutMk cId="3004996069" sldId="2147483662"/>
              <ac:spMk id="2" creationId="{032A3A62-C9BD-0F56-3C2F-CA0D537B6C6C}"/>
            </ac:spMkLst>
          </pc:spChg>
        </pc:sldLayoutChg>
        <pc:sldLayoutChg chg="delSp add mod">
          <pc:chgData name="Jens Du Four" userId="1ca15b9c-b412-4586-9d52-b6f7e0798091" providerId="ADAL" clId="{41C05640-4721-4BA3-BDD5-8DACD1C33015}" dt="2024-03-27T15:41:44.760" v="281" actId="478"/>
          <pc:sldLayoutMkLst>
            <pc:docMk/>
            <pc:sldMasterMk cId="3224196253" sldId="2147483648"/>
            <pc:sldLayoutMk cId="3504265085" sldId="2147483663"/>
          </pc:sldLayoutMkLst>
          <pc:spChg chg="del">
            <ac:chgData name="Jens Du Four" userId="1ca15b9c-b412-4586-9d52-b6f7e0798091" providerId="ADAL" clId="{41C05640-4721-4BA3-BDD5-8DACD1C33015}" dt="2024-03-27T15:41:44.760" v="281" actId="478"/>
            <ac:spMkLst>
              <pc:docMk/>
              <pc:sldMasterMk cId="3224196253" sldId="2147483648"/>
              <pc:sldLayoutMk cId="3504265085" sldId="2147483663"/>
              <ac:spMk id="3" creationId="{D634F963-343C-C6EC-2FFD-0C31662E3183}"/>
            </ac:spMkLst>
          </pc:spChg>
        </pc:sldLayoutChg>
        <pc:sldLayoutChg chg="add">
          <pc:chgData name="Jens Du Four" userId="1ca15b9c-b412-4586-9d52-b6f7e0798091" providerId="ADAL" clId="{41C05640-4721-4BA3-BDD5-8DACD1C33015}" dt="2024-03-27T15:36:31.960" v="91" actId="27028"/>
          <pc:sldLayoutMkLst>
            <pc:docMk/>
            <pc:sldMasterMk cId="3224196253" sldId="2147483648"/>
            <pc:sldLayoutMk cId="18299235" sldId="2147483664"/>
          </pc:sldLayoutMkLst>
        </pc:sldLayoutChg>
        <pc:sldLayoutChg chg="delSp add mod">
          <pc:chgData name="Jens Du Four" userId="1ca15b9c-b412-4586-9d52-b6f7e0798091" providerId="ADAL" clId="{41C05640-4721-4BA3-BDD5-8DACD1C33015}" dt="2024-03-27T15:41:48.869" v="282" actId="478"/>
          <pc:sldLayoutMkLst>
            <pc:docMk/>
            <pc:sldMasterMk cId="3224196253" sldId="2147483648"/>
            <pc:sldLayoutMk cId="745723149" sldId="2147483665"/>
          </pc:sldLayoutMkLst>
          <pc:spChg chg="del">
            <ac:chgData name="Jens Du Four" userId="1ca15b9c-b412-4586-9d52-b6f7e0798091" providerId="ADAL" clId="{41C05640-4721-4BA3-BDD5-8DACD1C33015}" dt="2024-03-27T15:41:48.869" v="282" actId="478"/>
            <ac:spMkLst>
              <pc:docMk/>
              <pc:sldMasterMk cId="3224196253" sldId="2147483648"/>
              <pc:sldLayoutMk cId="745723149" sldId="2147483665"/>
              <ac:spMk id="2" creationId="{032A3A62-C9BD-0F56-3C2F-CA0D537B6C6C}"/>
            </ac:spMkLst>
          </pc:spChg>
        </pc:sldLayoutChg>
        <pc:sldLayoutChg chg="add">
          <pc:chgData name="Jens Du Four" userId="1ca15b9c-b412-4586-9d52-b6f7e0798091" providerId="ADAL" clId="{41C05640-4721-4BA3-BDD5-8DACD1C33015}" dt="2024-03-27T15:36:41.335" v="99" actId="27028"/>
          <pc:sldLayoutMkLst>
            <pc:docMk/>
            <pc:sldMasterMk cId="3224196253" sldId="2147483648"/>
            <pc:sldLayoutMk cId="3161712895" sldId="2147483666"/>
          </pc:sldLayoutMkLst>
        </pc:sldLayoutChg>
      </pc:sldMasterChg>
      <pc:sldMasterChg chg="add del addSldLayout delSldLayout">
        <pc:chgData name="Jens Du Four" userId="1ca15b9c-b412-4586-9d52-b6f7e0798091" providerId="ADAL" clId="{41C05640-4721-4BA3-BDD5-8DACD1C33015}" dt="2024-03-27T15:34:31.541" v="61" actId="27028"/>
        <pc:sldMasterMkLst>
          <pc:docMk/>
          <pc:sldMasterMk cId="2124513406" sldId="2147483978"/>
        </pc:sldMasterMkLst>
        <pc:sldLayoutChg chg="add del">
          <pc:chgData name="Jens Du Four" userId="1ca15b9c-b412-4586-9d52-b6f7e0798091" providerId="ADAL" clId="{41C05640-4721-4BA3-BDD5-8DACD1C33015}" dt="2024-03-27T15:34:31.541" v="61" actId="27028"/>
          <pc:sldLayoutMkLst>
            <pc:docMk/>
            <pc:sldMasterMk cId="2124513406" sldId="2147483978"/>
            <pc:sldLayoutMk cId="277190246" sldId="2147483943"/>
          </pc:sldLayoutMkLst>
        </pc:sldLayoutChg>
      </pc:sldMasterChg>
    </pc:docChg>
  </pc:docChgLst>
  <pc:docChgLst>
    <pc:chgData name="Jens Du Four" userId="S::jensdufour@microsoft.com::1ca15b9c-b412-4586-9d52-b6f7e0798091" providerId="AD" clId="Web-{64F89127-19B6-0515-92A9-04687BB5A4F1}"/>
    <pc:docChg chg="addSld modSld">
      <pc:chgData name="Jens Du Four" userId="S::jensdufour@microsoft.com::1ca15b9c-b412-4586-9d52-b6f7e0798091" providerId="AD" clId="Web-{64F89127-19B6-0515-92A9-04687BB5A4F1}" dt="2024-04-17T16:11:36.068" v="67"/>
      <pc:docMkLst>
        <pc:docMk/>
      </pc:docMkLst>
      <pc:sldChg chg="addSp delSp modSp new mod modClrScheme chgLayout">
        <pc:chgData name="Jens Du Four" userId="S::jensdufour@microsoft.com::1ca15b9c-b412-4586-9d52-b6f7e0798091" providerId="AD" clId="Web-{64F89127-19B6-0515-92A9-04687BB5A4F1}" dt="2024-04-17T16:11:36.068" v="67"/>
        <pc:sldMkLst>
          <pc:docMk/>
          <pc:sldMk cId="1459607660" sldId="275"/>
        </pc:sldMkLst>
        <pc:spChg chg="mod ord">
          <ac:chgData name="Jens Du Four" userId="S::jensdufour@microsoft.com::1ca15b9c-b412-4586-9d52-b6f7e0798091" providerId="AD" clId="Web-{64F89127-19B6-0515-92A9-04687BB5A4F1}" dt="2024-04-17T16:11:36.068" v="67"/>
          <ac:spMkLst>
            <pc:docMk/>
            <pc:sldMk cId="1459607660" sldId="275"/>
            <ac:spMk id="2" creationId="{7D0516A1-92F2-5471-3B80-F06E809A4A73}"/>
          </ac:spMkLst>
        </pc:spChg>
        <pc:spChg chg="del mod">
          <ac:chgData name="Jens Du Four" userId="S::jensdufour@microsoft.com::1ca15b9c-b412-4586-9d52-b6f7e0798091" providerId="AD" clId="Web-{64F89127-19B6-0515-92A9-04687BB5A4F1}" dt="2024-04-17T16:11:31.848" v="66"/>
          <ac:spMkLst>
            <pc:docMk/>
            <pc:sldMk cId="1459607660" sldId="275"/>
            <ac:spMk id="3" creationId="{3AAAE381-F14B-F9B1-E1D4-0BAE2836A370}"/>
          </ac:spMkLst>
        </pc:spChg>
        <pc:spChg chg="add mod ord">
          <ac:chgData name="Jens Du Four" userId="S::jensdufour@microsoft.com::1ca15b9c-b412-4586-9d52-b6f7e0798091" providerId="AD" clId="Web-{64F89127-19B6-0515-92A9-04687BB5A4F1}" dt="2024-04-17T16:11:36.068" v="67"/>
          <ac:spMkLst>
            <pc:docMk/>
            <pc:sldMk cId="1459607660" sldId="275"/>
            <ac:spMk id="5" creationId="{CA66EFCD-E0A5-C303-CB91-8E9B10B369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D2E84-4687-4F0C-A7FA-A2DA0FE011AC}"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CDEAA-52C3-47C0-BEBF-C90635947DAA}" type="slidenum">
              <a:rPr lang="en-US" smtClean="0"/>
              <a:t>‹#›</a:t>
            </a:fld>
            <a:endParaRPr lang="en-US"/>
          </a:p>
        </p:txBody>
      </p:sp>
    </p:spTree>
    <p:extLst>
      <p:ext uri="{BB962C8B-B14F-4D97-AF65-F5344CB8AC3E}">
        <p14:creationId xmlns:p14="http://schemas.microsoft.com/office/powerpoint/2010/main" val="22816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b="1" dirty="0"/>
              <a:t>Slide Objective: </a:t>
            </a:r>
            <a:r>
              <a:rPr lang="en-US" sz="1200" dirty="0">
                <a:effectLst/>
                <a:latin typeface="Times New Roman" panose="02020603050405020304" pitchFamily="18" charset="0"/>
                <a:ea typeface="MS Mincho" panose="02020609040205080304" pitchFamily="49" charset="-128"/>
              </a:rPr>
              <a:t>Enabling cost savings—integrated value and flexibility.</a:t>
            </a:r>
          </a:p>
          <a:p>
            <a:endParaRPr lang="en-US" sz="1100" b="1" dirty="0">
              <a:latin typeface="Segoe UI Light" pitchFamily="34" charset="0"/>
            </a:endParaRPr>
          </a:p>
          <a:p>
            <a:r>
              <a:rPr lang="en-US" sz="1100" b="1" dirty="0">
                <a:latin typeface="Segoe UI Light" pitchFamily="34" charset="0"/>
              </a:rPr>
              <a:t>Talk Track:</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Many C-Suite executives are looking for cost savings—the Intune Suite delivers multiple ways to save.</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Intune Suite reduces the overhead of negotiating and overseeing separate contracts with multiple vendors.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Intune Suite bundled list price is lower than the sum of all the individual capabilities. </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Delivers Microsoft integrated value greater than the cost and overhead of managing alternative vendor solutions.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The bundle is available as an add-on to any plan that includes Intune, which most customers get through the value of their Microsoft 365 subscription. </a:t>
            </a:r>
          </a:p>
          <a:p>
            <a:pPr marL="285750" indent="-285750">
              <a:buFont typeface="Arial" panose="020B0604020202020204" pitchFamily="34" charset="0"/>
              <a:buChar char="•"/>
            </a:pPr>
            <a:r>
              <a:rPr lang="en-US" sz="1800" dirty="0">
                <a:effectLst/>
                <a:latin typeface="Times New Roman" panose="02020603050405020304" pitchFamily="18" charset="0"/>
                <a:ea typeface="MS Mincho" panose="02020609040205080304" pitchFamily="49" charset="-128"/>
              </a:rPr>
              <a:t>For added flexibility, the individual solutions within the suite will also be available as standalone add-ons to Intune, so organizations can migrate to the Microsoft solution they prioritize based on their needs.</a:t>
            </a:r>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1E4DB384-3DD6-49C7-B92D-B7F943A419EC}" type="slidenum">
              <a:rPr lang="en-US" smtClean="0"/>
              <a:t>2</a:t>
            </a:fld>
            <a:endParaRPr lang="en-US"/>
          </a:p>
        </p:txBody>
      </p:sp>
    </p:spTree>
    <p:extLst>
      <p:ext uri="{BB962C8B-B14F-4D97-AF65-F5344CB8AC3E}">
        <p14:creationId xmlns:p14="http://schemas.microsoft.com/office/powerpoint/2010/main" val="41120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tabLst>
                <a:tab pos="3186430" algn="l"/>
              </a:tabLst>
            </a:pPr>
            <a:r>
              <a:rPr lang="en-US" sz="300" b="1" dirty="0"/>
              <a:t>Slide Objective: </a:t>
            </a:r>
            <a:r>
              <a:rPr lang="en-US" sz="1800" spc="10" dirty="0">
                <a:solidFill>
                  <a:srgbClr val="000000"/>
                </a:solidFill>
                <a:effectLst/>
                <a:latin typeface="Segoe UI" panose="020B0502040204020203" pitchFamily="34" charset="0"/>
                <a:ea typeface="MS Mincho" panose="02020609040205080304" pitchFamily="49" charset="-128"/>
                <a:cs typeface="Arial" panose="020B0604020202020204" pitchFamily="34" charset="0"/>
              </a:rPr>
              <a:t>Deep dive: Enterprise Application Management—Proactively, simply, and securely deploy and manage apps.</a:t>
            </a:r>
          </a:p>
          <a:p>
            <a:pPr marL="0" marR="0">
              <a:lnSpc>
                <a:spcPct val="115000"/>
              </a:lnSpc>
              <a:spcBef>
                <a:spcPts val="0"/>
              </a:spcBef>
              <a:spcAft>
                <a:spcPts val="0"/>
              </a:spcAft>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cs typeface="Arial" panose="020B0604020202020204" pitchFamily="34" charset="0"/>
              </a:rPr>
              <a:t> </a:t>
            </a:r>
            <a:endParaRPr lang="en-US" sz="1400" b="1" dirty="0">
              <a:latin typeface="Segoe UI Light" pitchFamily="34" charset="0"/>
            </a:endParaRPr>
          </a:p>
          <a:p>
            <a:r>
              <a:rPr lang="en-US" sz="1400" b="1" dirty="0">
                <a:latin typeface="Segoe UI Light" pitchFamily="34" charset="0"/>
              </a:rPr>
              <a:t>Talk Track:</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The initial release of our advanced application and patch management solution offers a new enterprise app catalog. This catalog is hosted by Microsoft and will eventually contain over 500 1</a:t>
            </a:r>
            <a:r>
              <a:rPr lang="en-US" sz="1800" spc="10" baseline="30000" dirty="0">
                <a:solidFill>
                  <a:srgbClr val="000000"/>
                </a:solidFill>
                <a:effectLst/>
                <a:latin typeface="Segoe UI" panose="020B0502040204020203" pitchFamily="34" charset="0"/>
                <a:ea typeface="MS Mincho" panose="02020609040205080304" pitchFamily="49" charset="-128"/>
              </a:rPr>
              <a:t>st</a:t>
            </a:r>
            <a:r>
              <a:rPr lang="en-US" sz="1800" spc="10" dirty="0">
                <a:solidFill>
                  <a:srgbClr val="000000"/>
                </a:solidFill>
                <a:effectLst/>
                <a:latin typeface="Segoe UI" panose="020B0502040204020203" pitchFamily="34" charset="0"/>
                <a:ea typeface="MS Mincho" panose="02020609040205080304" pitchFamily="49" charset="-128"/>
              </a:rPr>
              <a:t>- and 3</a:t>
            </a:r>
            <a:r>
              <a:rPr lang="en-US" sz="1800" spc="10" baseline="30000" dirty="0">
                <a:solidFill>
                  <a:srgbClr val="000000"/>
                </a:solidFill>
                <a:effectLst/>
                <a:latin typeface="Segoe UI" panose="020B0502040204020203" pitchFamily="34" charset="0"/>
                <a:ea typeface="MS Mincho" panose="02020609040205080304" pitchFamily="49" charset="-128"/>
              </a:rPr>
              <a:t>rd</a:t>
            </a:r>
            <a:r>
              <a:rPr lang="en-US" sz="1800" spc="10" dirty="0">
                <a:solidFill>
                  <a:srgbClr val="000000"/>
                </a:solidFill>
                <a:effectLst/>
                <a:latin typeface="Segoe UI" panose="020B0502040204020203" pitchFamily="34" charset="0"/>
                <a:ea typeface="MS Mincho" panose="02020609040205080304" pitchFamily="49" charset="-128"/>
              </a:rPr>
              <a:t>-party apps. </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The solution will help IT save time by streamlining the process of discovering and packaging apps.  </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b="1" spc="10" dirty="0">
                <a:solidFill>
                  <a:srgbClr val="000000"/>
                </a:solidFill>
                <a:effectLst/>
                <a:latin typeface="Segoe UI" panose="020B0502040204020203" pitchFamily="34" charset="0"/>
                <a:ea typeface="MS Mincho" panose="02020609040205080304" pitchFamily="49" charset="-128"/>
              </a:rPr>
              <a:t>Streamline application management:</a:t>
            </a:r>
            <a:r>
              <a:rPr lang="en-US" sz="1800" spc="10" dirty="0">
                <a:solidFill>
                  <a:srgbClr val="000000"/>
                </a:solidFill>
                <a:effectLst/>
                <a:latin typeface="Segoe UI" panose="020B0502040204020203" pitchFamily="34" charset="0"/>
                <a:ea typeface="MS Mincho" panose="02020609040205080304" pitchFamily="49" charset="-128"/>
              </a:rPr>
              <a:t> Reduce complexity of managing Microsoft and 3</a:t>
            </a:r>
            <a:r>
              <a:rPr lang="en-US" sz="1800" spc="10" baseline="30000" dirty="0">
                <a:solidFill>
                  <a:srgbClr val="000000"/>
                </a:solidFill>
                <a:effectLst/>
                <a:latin typeface="Segoe UI" panose="020B0502040204020203" pitchFamily="34" charset="0"/>
                <a:ea typeface="MS Mincho" panose="02020609040205080304" pitchFamily="49" charset="-128"/>
              </a:rPr>
              <a:t>rd</a:t>
            </a:r>
            <a:r>
              <a:rPr lang="en-US" sz="1800" spc="10" dirty="0">
                <a:solidFill>
                  <a:srgbClr val="000000"/>
                </a:solidFill>
                <a:effectLst/>
                <a:latin typeface="Segoe UI" panose="020B0502040204020203" pitchFamily="34" charset="0"/>
                <a:ea typeface="MS Mincho" panose="02020609040205080304" pitchFamily="49" charset="-128"/>
              </a:rPr>
              <a:t>-party apps across your organization by streamlining the process of discovering, packaging, and updating apps directly from the Microsoft Intune console.</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b="1" spc="10" dirty="0">
                <a:solidFill>
                  <a:srgbClr val="000000"/>
                </a:solidFill>
                <a:effectLst/>
                <a:latin typeface="Segoe UI" panose="020B0502040204020203" pitchFamily="34" charset="0"/>
                <a:ea typeface="MS Mincho" panose="02020609040205080304" pitchFamily="49" charset="-128"/>
              </a:rPr>
              <a:t>Reduced security risks and vulnerabilities:</a:t>
            </a:r>
            <a:r>
              <a:rPr lang="en-US" sz="1800" spc="10" dirty="0">
                <a:solidFill>
                  <a:srgbClr val="000000"/>
                </a:solidFill>
                <a:effectLst/>
                <a:latin typeface="Segoe UI" panose="020B0502040204020203" pitchFamily="34" charset="0"/>
                <a:ea typeface="MS Mincho" panose="02020609040205080304" pitchFamily="49" charset="-128"/>
              </a:rPr>
              <a:t> Deploy app fixes quickly to mitigate risk immediately with proactive discovery of security vulnerabilities. </a:t>
            </a:r>
          </a:p>
          <a:p>
            <a:pPr marL="285750" indent="-285750">
              <a:buFont typeface="Arial" panose="020B0604020202020204" pitchFamily="34" charset="0"/>
              <a:buChar char="•"/>
            </a:pPr>
            <a:r>
              <a:rPr lang="en-US" sz="1800" b="1" dirty="0">
                <a:effectLst/>
                <a:latin typeface="Times New Roman" panose="02020603050405020304" pitchFamily="18" charset="0"/>
                <a:ea typeface="MS Mincho" panose="02020609040205080304" pitchFamily="49" charset="-128"/>
              </a:rPr>
              <a:t>Stay current with updates and alerts:</a:t>
            </a:r>
            <a:r>
              <a:rPr lang="en-US" sz="1800" dirty="0">
                <a:effectLst/>
                <a:latin typeface="Times New Roman" panose="02020603050405020304" pitchFamily="18" charset="0"/>
                <a:ea typeface="MS Mincho" panose="02020609040205080304" pitchFamily="49" charset="-128"/>
              </a:rPr>
              <a:t> Keep apps up to date and secure by proactively identifying and updating them using update notification and guided updating.</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4DB384-3DD6-49C7-B92D-B7F943A419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32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4F5E8-C03E-4B3F-9DAC-47344750A150}" type="slidenum">
              <a:rPr lang="en-US" smtClean="0"/>
              <a:t>4</a:t>
            </a:fld>
            <a:endParaRPr lang="en-US"/>
          </a:p>
        </p:txBody>
      </p:sp>
    </p:spTree>
    <p:extLst>
      <p:ext uri="{BB962C8B-B14F-4D97-AF65-F5344CB8AC3E}">
        <p14:creationId xmlns:p14="http://schemas.microsoft.com/office/powerpoint/2010/main" val="413671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4F5E8-C03E-4B3F-9DAC-47344750A150}" type="slidenum">
              <a:rPr lang="en-US" smtClean="0"/>
              <a:t>5</a:t>
            </a:fld>
            <a:endParaRPr lang="en-US"/>
          </a:p>
        </p:txBody>
      </p:sp>
    </p:spTree>
    <p:extLst>
      <p:ext uri="{BB962C8B-B14F-4D97-AF65-F5344CB8AC3E}">
        <p14:creationId xmlns:p14="http://schemas.microsoft.com/office/powerpoint/2010/main" val="2850426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tabLst>
                <a:tab pos="3186430" algn="l"/>
              </a:tabLst>
            </a:pPr>
            <a:r>
              <a:rPr lang="en-US" sz="300" b="1" dirty="0"/>
              <a:t>Slide Objective: </a:t>
            </a:r>
            <a:r>
              <a:rPr lang="en-US" sz="1800" spc="10" dirty="0">
                <a:solidFill>
                  <a:srgbClr val="000000"/>
                </a:solidFill>
                <a:effectLst/>
                <a:latin typeface="Segoe UI" panose="020B0502040204020203" pitchFamily="34" charset="0"/>
                <a:ea typeface="MS Mincho" panose="02020609040205080304" pitchFamily="49" charset="-128"/>
                <a:cs typeface="Arial" panose="020B0604020202020204" pitchFamily="34" charset="0"/>
              </a:rPr>
              <a:t>Advanced Endpoint Analytics capabilities and what’s coming.</a:t>
            </a:r>
          </a:p>
          <a:p>
            <a:endParaRPr lang="en-US" sz="1400" b="1" dirty="0">
              <a:latin typeface="Segoe UI Light" pitchFamily="34" charset="0"/>
            </a:endParaRPr>
          </a:p>
          <a:p>
            <a:r>
              <a:rPr lang="en-US" sz="1400" b="1" dirty="0">
                <a:latin typeface="Segoe UI Light" pitchFamily="34" charset="0"/>
              </a:rPr>
              <a:t>Talk Track:</a:t>
            </a:r>
          </a:p>
          <a:p>
            <a:pPr marL="0" marR="0" indent="0">
              <a:lnSpc>
                <a:spcPct val="115000"/>
              </a:lnSpc>
              <a:spcBef>
                <a:spcPts val="0"/>
              </a:spcBef>
              <a:spcAft>
                <a:spcPts val="0"/>
              </a:spcAft>
              <a:tabLst>
                <a:tab pos="3186430" algn="l"/>
              </a:tabLst>
            </a:pPr>
            <a:r>
              <a:rPr lang="en-US" sz="1800" b="1" spc="10" dirty="0">
                <a:solidFill>
                  <a:srgbClr val="000000"/>
                </a:solidFill>
                <a:effectLst/>
                <a:latin typeface="Segoe UI" panose="020B0502040204020203" pitchFamily="34" charset="0"/>
                <a:ea typeface="MS Mincho" panose="02020609040205080304" pitchFamily="49" charset="-128"/>
              </a:rPr>
              <a:t>Key capabilities</a:t>
            </a:r>
            <a:endParaRPr lang="en-US" sz="1800" spc="10" dirty="0">
              <a:solidFill>
                <a:srgbClr val="000000"/>
              </a:solidFill>
              <a:effectLst/>
              <a:latin typeface="Segoe UI" panose="020B0502040204020203" pitchFamily="34" charset="0"/>
              <a:ea typeface="MS Mincho" panose="02020609040205080304" pitchFamily="49" charset="-128"/>
            </a:endParaRP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With anomaly detection and enhanced device timeline, IT admins can proactively identify potential Windows device issues across their end-user computing landscape and troubleshoot them more effectively. This will help IT resolve issues in a timely manner before they impact the end-user experience and security. </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Anomaly detection, an early warning mechanism for identifying issues, is always looking for changes in device behavior or unexpected signals, providing a fast, reliable, and objective indicator of potential issues.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Custom device scopes offer customers the flexibility to analyze the performance and reliability of subsets of their devices using Endpoint analytics. By leveraging the Scope tags, you can easily slice and dice the Endpoint analytics reports to get more granular insights for the devices for which you're responsible. This means you can now drill down into the performance of specific business groups or geographic regions, allowing you to identify trends and issues that may not have been visible before.</a:t>
            </a:r>
          </a:p>
          <a:p>
            <a:pPr marL="0" marR="0" lvl="0" indent="0">
              <a:lnSpc>
                <a:spcPct val="115000"/>
              </a:lnSpc>
              <a:spcBef>
                <a:spcPts val="0"/>
              </a:spcBef>
              <a:spcAft>
                <a:spcPts val="0"/>
              </a:spcAft>
              <a:buFont typeface="Symbol" panose="05050102010706020507" pitchFamily="18" charset="2"/>
              <a:buNone/>
              <a:tabLst>
                <a:tab pos="3186430" algn="l"/>
              </a:tabLst>
            </a:pPr>
            <a:endParaRPr lang="en-US" sz="1800" spc="10" dirty="0">
              <a:solidFill>
                <a:srgbClr val="000000"/>
              </a:solidFill>
              <a:effectLst/>
              <a:latin typeface="Segoe UI" panose="020B0502040204020203" pitchFamily="34" charset="0"/>
              <a:ea typeface="MS Mincho" panose="02020609040205080304" pitchFamily="49" charset="-128"/>
            </a:endParaRPr>
          </a:p>
          <a:p>
            <a:pPr marL="0" marR="0" indent="0">
              <a:lnSpc>
                <a:spcPct val="115000"/>
              </a:lnSpc>
              <a:spcBef>
                <a:spcPts val="0"/>
              </a:spcBef>
              <a:spcAft>
                <a:spcPts val="0"/>
              </a:spcAft>
              <a:tabLst>
                <a:tab pos="3186430" algn="l"/>
              </a:tabLst>
            </a:pPr>
            <a:r>
              <a:rPr lang="en-US" sz="1800" b="1" spc="10" dirty="0">
                <a:solidFill>
                  <a:srgbClr val="000000"/>
                </a:solidFill>
                <a:effectLst/>
                <a:latin typeface="Segoe UI" panose="020B0502040204020203" pitchFamily="34" charset="0"/>
                <a:ea typeface="MS Mincho" panose="02020609040205080304" pitchFamily="49" charset="-128"/>
              </a:rPr>
              <a:t>Coming soon</a:t>
            </a:r>
            <a:endParaRPr lang="en-US" sz="1800" spc="10" dirty="0">
              <a:solidFill>
                <a:srgbClr val="000000"/>
              </a:solidFill>
              <a:effectLst/>
              <a:latin typeface="Segoe UI" panose="020B0502040204020203" pitchFamily="34" charset="0"/>
              <a:ea typeface="MS Mincho" panose="02020609040205080304" pitchFamily="49" charset="-128"/>
            </a:endParaRP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Looking forward, we’re excited to provide access to device inventory querying for near real-time assessment of the state of devices along with additional insights such as battery health to support sustainability goals.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4DB384-3DD6-49C7-B92D-B7F943A419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35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 b="1" dirty="0"/>
              <a:t>Slide Objective: </a:t>
            </a:r>
            <a:r>
              <a:rPr lang="en-US" sz="1400" dirty="0">
                <a:effectLst/>
                <a:latin typeface="Times New Roman" panose="02020603050405020304" pitchFamily="18" charset="0"/>
                <a:ea typeface="MS Mincho" panose="02020609040205080304" pitchFamily="49" charset="-128"/>
              </a:rPr>
              <a:t>Deep dive: Cloud PKI— Create multiple certificate authorities and manage certificate lifecycle in the cloud.</a:t>
            </a:r>
            <a:endParaRPr lang="en-US" sz="1400" b="1" dirty="0">
              <a:latin typeface="Segoe UI Light" pitchFamily="34" charset="0"/>
            </a:endParaRPr>
          </a:p>
          <a:p>
            <a:endParaRPr lang="en-US" sz="1400" b="1" dirty="0">
              <a:latin typeface="Segoe UI Light" pitchFamily="34" charset="0"/>
            </a:endParaRPr>
          </a:p>
          <a:p>
            <a:r>
              <a:rPr lang="en-US" sz="1400" b="1" dirty="0">
                <a:latin typeface="Segoe UI Light" pitchFamily="34" charset="0"/>
              </a:rPr>
              <a:t>Talk Track:</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Authentication with certificates is a secure and seamless experience for the user. By establishing their identity as trustworthy, devices and users can request a signed certificate enabling the user to present to other services for authentication purposes.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dirty="0">
                <a:solidFill>
                  <a:srgbClr val="000000"/>
                </a:solidFill>
                <a:effectLst/>
                <a:latin typeface="Segoe UI" panose="020B0502040204020203" pitchFamily="34" charset="0"/>
                <a:ea typeface="MS Mincho" panose="02020609040205080304" pitchFamily="49" charset="-128"/>
              </a:rPr>
              <a:t>With Microsoft Intune Cloud PKI you can manage your cloud certificates in the same place as you manage your endpoints. </a:t>
            </a:r>
          </a:p>
          <a:p>
            <a:pPr marL="285750" indent="-285750">
              <a:buFont typeface="Arial" panose="020B0604020202020204" pitchFamily="34" charset="0"/>
              <a:buChar char="•"/>
            </a:pPr>
            <a:r>
              <a:rPr lang="en-US" sz="1800" dirty="0">
                <a:effectLst/>
                <a:latin typeface="Times New Roman" panose="02020603050405020304" pitchFamily="18" charset="0"/>
                <a:ea typeface="MS Mincho" panose="02020609040205080304" pitchFamily="49" charset="-128"/>
              </a:rPr>
              <a:t>A migration from on-prem to cloud-managed certification can not only streamline processes and reduce management costs, but drastically simplify the delivery and management of certificates and enhance security without dedicated SMEs to manage.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4DB384-3DD6-49C7-B92D-B7F943A419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77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4/17/2024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158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4/17/2024 8:01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6351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4F5E8-C03E-4B3F-9DAC-47344750A150}" type="slidenum">
              <a:rPr lang="en-US" smtClean="0"/>
              <a:t>10</a:t>
            </a:fld>
            <a:endParaRPr lang="en-US"/>
          </a:p>
        </p:txBody>
      </p:sp>
    </p:spTree>
    <p:extLst>
      <p:ext uri="{BB962C8B-B14F-4D97-AF65-F5344CB8AC3E}">
        <p14:creationId xmlns:p14="http://schemas.microsoft.com/office/powerpoint/2010/main" val="2360748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250A56-CBB9-48D8-8ACE-E85871E684EA}"/>
              </a:ext>
            </a:extLst>
          </p:cNvPr>
          <p:cNvSpPr/>
          <p:nvPr userDrawn="1"/>
        </p:nvSpPr>
        <p:spPr>
          <a:xfrm>
            <a:off x="6096000" y="6228272"/>
            <a:ext cx="6096000" cy="629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B03B4F-1460-4E14-8E31-0EF8EFF36A40}"/>
              </a:ext>
            </a:extLst>
          </p:cNvPr>
          <p:cNvSpPr/>
          <p:nvPr userDrawn="1"/>
        </p:nvSpPr>
        <p:spPr>
          <a:xfrm>
            <a:off x="0" y="0"/>
            <a:ext cx="6096000" cy="6858000"/>
          </a:xfrm>
          <a:prstGeom prst="rect">
            <a:avLst/>
          </a:prstGeom>
          <a:solidFill>
            <a:srgbClr val="1B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072DD42-6890-4827-837A-7D23C43E8482}"/>
              </a:ext>
            </a:extLst>
          </p:cNvPr>
          <p:cNvSpPr>
            <a:spLocks noGrp="1"/>
          </p:cNvSpPr>
          <p:nvPr>
            <p:ph type="subTitle" idx="1"/>
          </p:nvPr>
        </p:nvSpPr>
        <p:spPr>
          <a:xfrm>
            <a:off x="479323" y="4734232"/>
            <a:ext cx="5080819" cy="523568"/>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0CB9D5BD-CC3B-4D4A-9EDA-4D1DDAD6F0DD}"/>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689593F9-A852-495B-BBBA-D4F535EF2C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6E85F7-B008-4D9E-8B27-7576D178AA5C}"/>
              </a:ext>
            </a:extLst>
          </p:cNvPr>
          <p:cNvSpPr>
            <a:spLocks noGrp="1"/>
          </p:cNvSpPr>
          <p:nvPr>
            <p:ph type="sldNum" sz="quarter" idx="12"/>
          </p:nvPr>
        </p:nvSpPr>
        <p:spPr/>
        <p:txBody>
          <a:bodyPr/>
          <a:lstStyle/>
          <a:p>
            <a:fld id="{B4482B12-2467-4D81-B6AC-A7AABB229781}" type="slidenum">
              <a:rPr lang="en-US" smtClean="0"/>
              <a:t>‹#›</a:t>
            </a:fld>
            <a:endParaRPr lang="en-US"/>
          </a:p>
        </p:txBody>
      </p:sp>
      <p:pic>
        <p:nvPicPr>
          <p:cNvPr id="9" name="Picture 8">
            <a:extLst>
              <a:ext uri="{FF2B5EF4-FFF2-40B4-BE49-F238E27FC236}">
                <a16:creationId xmlns:a16="http://schemas.microsoft.com/office/drawing/2014/main" id="{89B08A74-7F04-4994-BF44-70102A8BA0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121" y="136525"/>
            <a:ext cx="2018679" cy="664476"/>
          </a:xfrm>
          <a:prstGeom prst="rect">
            <a:avLst/>
          </a:prstGeom>
        </p:spPr>
      </p:pic>
      <p:sp>
        <p:nvSpPr>
          <p:cNvPr id="2" name="Title 1">
            <a:extLst>
              <a:ext uri="{FF2B5EF4-FFF2-40B4-BE49-F238E27FC236}">
                <a16:creationId xmlns:a16="http://schemas.microsoft.com/office/drawing/2014/main" id="{0579E1BA-59E7-4DC9-B0FD-B554F0CABC3E}"/>
              </a:ext>
            </a:extLst>
          </p:cNvPr>
          <p:cNvSpPr>
            <a:spLocks noGrp="1"/>
          </p:cNvSpPr>
          <p:nvPr>
            <p:ph type="ctrTitle"/>
          </p:nvPr>
        </p:nvSpPr>
        <p:spPr>
          <a:xfrm>
            <a:off x="479323" y="1122363"/>
            <a:ext cx="5080819" cy="3475344"/>
          </a:xfrm>
          <a:ln>
            <a:noFill/>
          </a:ln>
        </p:spPr>
        <p:txBody>
          <a:bodyPr anchor="b"/>
          <a:lstStyle>
            <a:lvl1pPr algn="l">
              <a:defRPr sz="6000">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72359299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D8FD-00E5-4FF2-B657-C92FCB4DD31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CB32D3-26E6-4E95-A84D-51ED316E52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6440AC-DC18-4041-A5CD-EF3C074A21B7}"/>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BEF66629-5782-43C8-8DD5-CB13F15B2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B0743-6C0D-430C-884E-286876052D38}"/>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271760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F48A8-8D82-44AB-A6E7-125CFA65355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9EA769-1434-4225-B3A0-2D9E3CD0F49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B1E945-24A7-453C-AF7C-0D8CDDF697BE}"/>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1826CF5C-2321-429B-A3F5-98DA5E9AC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20CFF-253B-451B-A1DE-410E0488B5C8}"/>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3977140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9B35-9AAF-496F-BF3F-10BCC6340128}"/>
              </a:ext>
            </a:extLst>
          </p:cNvPr>
          <p:cNvSpPr>
            <a:spLocks noGrp="1"/>
          </p:cNvSpPr>
          <p:nvPr>
            <p:ph type="title" hasCustomPrompt="1"/>
          </p:nvPr>
        </p:nvSpPr>
        <p:spPr/>
        <p:txBody>
          <a:bodyPr/>
          <a:lstStyle>
            <a:lvl1pPr>
              <a:defRPr/>
            </a:lvl1pPr>
          </a:lstStyle>
          <a:p>
            <a:r>
              <a:rPr lang="en-US" dirty="0"/>
              <a:t>Thanks to our event sponsors!</a:t>
            </a:r>
          </a:p>
        </p:txBody>
      </p:sp>
      <p:sp>
        <p:nvSpPr>
          <p:cNvPr id="3" name="Date Placeholder 2">
            <a:extLst>
              <a:ext uri="{FF2B5EF4-FFF2-40B4-BE49-F238E27FC236}">
                <a16:creationId xmlns:a16="http://schemas.microsoft.com/office/drawing/2014/main" id="{8FDE638D-89BA-448E-AA4A-121DF6FADBD8}"/>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4" name="Footer Placeholder 3">
            <a:extLst>
              <a:ext uri="{FF2B5EF4-FFF2-40B4-BE49-F238E27FC236}">
                <a16:creationId xmlns:a16="http://schemas.microsoft.com/office/drawing/2014/main" id="{C35C1A70-3711-4740-815B-3D2442C8AAD0}"/>
              </a:ext>
            </a:extLst>
          </p:cNvPr>
          <p:cNvSpPr>
            <a:spLocks noGrp="1"/>
          </p:cNvSpPr>
          <p:nvPr>
            <p:ph type="ftr" sz="quarter" idx="11"/>
          </p:nvPr>
        </p:nvSpPr>
        <p:spPr/>
        <p:txBody>
          <a:bodyPr/>
          <a:lstStyle/>
          <a:p>
            <a:endParaRPr lang="en-US"/>
          </a:p>
        </p:txBody>
      </p:sp>
      <p:sp>
        <p:nvSpPr>
          <p:cNvPr id="6" name="Slide Number Placeholder 4">
            <a:extLst>
              <a:ext uri="{FF2B5EF4-FFF2-40B4-BE49-F238E27FC236}">
                <a16:creationId xmlns:a16="http://schemas.microsoft.com/office/drawing/2014/main" id="{CDF63429-50AD-48A0-B149-F6F97C3A2886}"/>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482B12-2467-4D81-B6AC-A7AABB229781}" type="slidenum">
              <a:rPr lang="en-US" smtClean="0"/>
              <a:pPr/>
              <a:t>‹#›</a:t>
            </a:fld>
            <a:endParaRPr lang="en-US"/>
          </a:p>
        </p:txBody>
      </p:sp>
    </p:spTree>
    <p:extLst>
      <p:ext uri="{BB962C8B-B14F-4D97-AF65-F5344CB8AC3E}">
        <p14:creationId xmlns:p14="http://schemas.microsoft.com/office/powerpoint/2010/main" val="3882687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825891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Bullets">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20C14-B8F6-2ACF-477E-4A8D048B6B3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68" r="28162" b="73343"/>
          <a:stretch/>
        </p:blipFill>
        <p:spPr>
          <a:xfrm flipH="1">
            <a:off x="7950507" y="3356270"/>
            <a:ext cx="4241493" cy="3501730"/>
          </a:xfrm>
          <a:prstGeom prst="rect">
            <a:avLst/>
          </a:prstGeom>
        </p:spPr>
      </p:pic>
      <p:sp>
        <p:nvSpPr>
          <p:cNvPr id="8" name="Title 1">
            <a:extLst>
              <a:ext uri="{FF2B5EF4-FFF2-40B4-BE49-F238E27FC236}">
                <a16:creationId xmlns:a16="http://schemas.microsoft.com/office/drawing/2014/main" id="{0F1E9676-A9C8-9F57-FDDA-6670E7EE8A66}"/>
              </a:ext>
            </a:extLst>
          </p:cNvPr>
          <p:cNvSpPr>
            <a:spLocks noGrp="1"/>
          </p:cNvSpPr>
          <p:nvPr>
            <p:ph type="title"/>
          </p:nvPr>
        </p:nvSpPr>
        <p:spPr>
          <a:xfrm>
            <a:off x="588263" y="457200"/>
            <a:ext cx="11018520" cy="448841"/>
          </a:xfrm>
        </p:spPr>
        <p:txBody>
          <a:bodyPr/>
          <a:lstStyle>
            <a:lvl1pPr algn="l">
              <a:lnSpc>
                <a:spcPts val="3500"/>
              </a:lnSpc>
              <a:defRPr/>
            </a:lvl1pPr>
          </a:lstStyle>
          <a:p>
            <a:r>
              <a:rPr lang="en-US"/>
              <a:t>Click to edit Master title style</a:t>
            </a:r>
          </a:p>
        </p:txBody>
      </p:sp>
      <p:sp>
        <p:nvSpPr>
          <p:cNvPr id="5" name="Content Placeholder 11">
            <a:extLst>
              <a:ext uri="{FF2B5EF4-FFF2-40B4-BE49-F238E27FC236}">
                <a16:creationId xmlns:a16="http://schemas.microsoft.com/office/drawing/2014/main" id="{7F95D24D-7275-C6B4-833A-36E07D0E9896}"/>
              </a:ext>
            </a:extLst>
          </p:cNvPr>
          <p:cNvSpPr>
            <a:spLocks noGrp="1"/>
          </p:cNvSpPr>
          <p:nvPr>
            <p:ph sz="quarter" idx="10"/>
          </p:nvPr>
        </p:nvSpPr>
        <p:spPr>
          <a:xfrm>
            <a:off x="588263" y="1417320"/>
            <a:ext cx="5943193" cy="276999"/>
          </a:xfrm>
        </p:spPr>
        <p:txBody>
          <a:bodyPr anchor="t" anchorCtr="0"/>
          <a:lstStyle>
            <a:lvl1pPr>
              <a:spcBef>
                <a:spcPts val="0"/>
              </a:spcBef>
              <a:spcAft>
                <a:spcPts val="800"/>
              </a:spcAft>
              <a:buClr>
                <a:schemeClr val="accent1"/>
              </a:buClr>
              <a:defRPr sz="1800">
                <a:latin typeface="+mn-lt"/>
              </a:defRPr>
            </a:lvl1pPr>
            <a:lvl2pPr>
              <a:defRPr sz="2500"/>
            </a:lvl2pPr>
            <a:lvl3pPr>
              <a:defRPr sz="2500"/>
            </a:lvl3pPr>
            <a:lvl4pPr>
              <a:defRPr sz="2500"/>
            </a:lvl4pPr>
            <a:lvl5pPr>
              <a:defRPr sz="2500"/>
            </a:lvl5pPr>
          </a:lstStyle>
          <a:p>
            <a:pPr lvl="0"/>
            <a:r>
              <a:rPr lang="en-US"/>
              <a:t>Click to edit Master text styles</a:t>
            </a:r>
          </a:p>
        </p:txBody>
      </p:sp>
    </p:spTree>
    <p:extLst>
      <p:ext uri="{BB962C8B-B14F-4D97-AF65-F5344CB8AC3E}">
        <p14:creationId xmlns:p14="http://schemas.microsoft.com/office/powerpoint/2010/main" val="300499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35042650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 Page">
    <p:bg>
      <p:bgRef idx="1001">
        <a:schemeClr val="bg1"/>
      </p:bgRef>
    </p:bg>
    <p:spTree>
      <p:nvGrpSpPr>
        <p:cNvPr id="1" name=""/>
        <p:cNvGrpSpPr/>
        <p:nvPr/>
      </p:nvGrpSpPr>
      <p:grpSpPr>
        <a:xfrm>
          <a:off x="0" y="0"/>
          <a:ext cx="0" cy="0"/>
          <a:chOff x="0" y="0"/>
          <a:chExt cx="0" cy="0"/>
        </a:xfrm>
      </p:grpSpPr>
      <p:sp>
        <p:nvSpPr>
          <p:cNvPr id="8" name="Round Single Corner Rectangle 7">
            <a:extLst>
              <a:ext uri="{FF2B5EF4-FFF2-40B4-BE49-F238E27FC236}">
                <a16:creationId xmlns:a16="http://schemas.microsoft.com/office/drawing/2014/main" id="{531BD6D2-4075-9F6A-A33C-62B303D5DB8F}"/>
              </a:ext>
              <a:ext uri="{C183D7F6-B498-43B3-948B-1728B52AA6E4}">
                <adec:decorative xmlns:adec="http://schemas.microsoft.com/office/drawing/2017/decorative" val="1"/>
              </a:ext>
            </a:extLst>
          </p:cNvPr>
          <p:cNvSpPr/>
          <p:nvPr userDrawn="1"/>
        </p:nvSpPr>
        <p:spPr bwMode="auto">
          <a:xfrm>
            <a:off x="-2" y="0"/>
            <a:ext cx="12192001" cy="6858000"/>
          </a:xfrm>
          <a:prstGeom prst="round1Rect">
            <a:avLst>
              <a:gd name="adj" fmla="val 0"/>
            </a:avLst>
          </a:prstGeom>
          <a:gradFill>
            <a:gsLst>
              <a:gs pos="48000">
                <a:schemeClr val="accent2"/>
              </a:gs>
              <a:gs pos="72000">
                <a:srgbClr val="145694"/>
              </a:gs>
              <a:gs pos="92000">
                <a:srgbClr val="1B9EE3"/>
              </a:gs>
              <a:gs pos="85000">
                <a:schemeClr val="accent1"/>
              </a:gs>
              <a:gs pos="100000">
                <a:srgbClr val="3CCBF4"/>
              </a:gs>
            </a:gsLst>
            <a:lin ang="19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874E8DAA-A842-7435-CB80-3C54620420EE}"/>
              </a:ext>
              <a:ext uri="{C183D7F6-B498-43B3-948B-1728B52AA6E4}">
                <adec:decorative xmlns:adec="http://schemas.microsoft.com/office/drawing/2017/decorative" val="1"/>
              </a:ext>
            </a:extLst>
          </p:cNvPr>
          <p:cNvPicPr>
            <a:picLocks noChangeAspect="1"/>
          </p:cNvPicPr>
          <p:nvPr userDrawn="1"/>
        </p:nvPicPr>
        <p:blipFill rotWithShape="1">
          <a:blip r:embed="rId2">
            <a:alphaModFix amt="2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359" t="16138" b="8967"/>
          <a:stretch/>
        </p:blipFill>
        <p:spPr>
          <a:xfrm rot="3060987">
            <a:off x="-1584681" y="1375754"/>
            <a:ext cx="9930836" cy="8297026"/>
          </a:xfrm>
          <a:prstGeom prst="rect">
            <a:avLst/>
          </a:prstGeom>
        </p:spPr>
      </p:pic>
      <p:sp>
        <p:nvSpPr>
          <p:cNvPr id="2" name="Title 1"/>
          <p:cNvSpPr>
            <a:spLocks noGrp="1"/>
          </p:cNvSpPr>
          <p:nvPr>
            <p:ph type="title" hasCustomPrompt="1"/>
          </p:nvPr>
        </p:nvSpPr>
        <p:spPr>
          <a:xfrm>
            <a:off x="585216" y="293752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Chapter slide title</a:t>
            </a:r>
          </a:p>
        </p:txBody>
      </p:sp>
      <p:sp>
        <p:nvSpPr>
          <p:cNvPr id="5" name="Text Placeholder 4"/>
          <p:cNvSpPr>
            <a:spLocks noGrp="1"/>
          </p:cNvSpPr>
          <p:nvPr>
            <p:ph type="body" sz="quarter" idx="12" hasCustomPrompt="1"/>
          </p:nvPr>
        </p:nvSpPr>
        <p:spPr>
          <a:xfrm>
            <a:off x="585216" y="3711502"/>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pic>
        <p:nvPicPr>
          <p:cNvPr id="3" name="Picture 2">
            <a:extLst>
              <a:ext uri="{FF2B5EF4-FFF2-40B4-BE49-F238E27FC236}">
                <a16:creationId xmlns:a16="http://schemas.microsoft.com/office/drawing/2014/main" id="{A612F373-8E62-8EB7-6CEB-ACB8AA906274}"/>
              </a:ext>
              <a:ext uri="{C183D7F6-B498-43B3-948B-1728B52AA6E4}">
                <adec:decorative xmlns:adec="http://schemas.microsoft.com/office/drawing/2017/decorative" val="1"/>
              </a:ext>
            </a:extLst>
          </p:cNvPr>
          <p:cNvPicPr>
            <a:picLocks noChangeAspect="1"/>
          </p:cNvPicPr>
          <p:nvPr userDrawn="1"/>
        </p:nvPicPr>
        <p:blipFill rotWithShape="1">
          <a:blip r:embed="rId4"/>
          <a:srcRect l="461" t="60537" r="37293" b="1508"/>
          <a:stretch/>
        </p:blipFill>
        <p:spPr>
          <a:xfrm rot="4316299">
            <a:off x="7068568" y="1013562"/>
            <a:ext cx="7402063" cy="4830877"/>
          </a:xfrm>
          <a:custGeom>
            <a:avLst/>
            <a:gdLst>
              <a:gd name="connsiteX0" fmla="*/ 0 w 7402063"/>
              <a:gd name="connsiteY0" fmla="*/ 2704618 h 4830877"/>
              <a:gd name="connsiteX1" fmla="*/ 882004 w 7402063"/>
              <a:gd name="connsiteY1" fmla="*/ 0 h 4830877"/>
              <a:gd name="connsiteX2" fmla="*/ 7402063 w 7402063"/>
              <a:gd name="connsiteY2" fmla="*/ 2126259 h 4830877"/>
              <a:gd name="connsiteX3" fmla="*/ 6520059 w 7402063"/>
              <a:gd name="connsiteY3" fmla="*/ 4830877 h 4830877"/>
            </a:gdLst>
            <a:ahLst/>
            <a:cxnLst>
              <a:cxn ang="0">
                <a:pos x="connsiteX0" y="connsiteY0"/>
              </a:cxn>
              <a:cxn ang="0">
                <a:pos x="connsiteX1" y="connsiteY1"/>
              </a:cxn>
              <a:cxn ang="0">
                <a:pos x="connsiteX2" y="connsiteY2"/>
              </a:cxn>
              <a:cxn ang="0">
                <a:pos x="connsiteX3" y="connsiteY3"/>
              </a:cxn>
            </a:cxnLst>
            <a:rect l="l" t="t" r="r" b="b"/>
            <a:pathLst>
              <a:path w="7402063" h="4830877">
                <a:moveTo>
                  <a:pt x="0" y="2704618"/>
                </a:moveTo>
                <a:lnTo>
                  <a:pt x="882004" y="0"/>
                </a:lnTo>
                <a:lnTo>
                  <a:pt x="7402063" y="2126259"/>
                </a:lnTo>
                <a:lnTo>
                  <a:pt x="6520059" y="4830877"/>
                </a:lnTo>
                <a:close/>
              </a:path>
            </a:pathLst>
          </a:custGeom>
        </p:spPr>
      </p:pic>
    </p:spTree>
    <p:extLst>
      <p:ext uri="{BB962C8B-B14F-4D97-AF65-F5344CB8AC3E}">
        <p14:creationId xmlns:p14="http://schemas.microsoft.com/office/powerpoint/2010/main" val="1829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13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1E9676-A9C8-9F57-FDDA-6670E7EE8A66}"/>
              </a:ext>
            </a:extLst>
          </p:cNvPr>
          <p:cNvSpPr>
            <a:spLocks noGrp="1"/>
          </p:cNvSpPr>
          <p:nvPr>
            <p:ph type="title"/>
          </p:nvPr>
        </p:nvSpPr>
        <p:spPr>
          <a:xfrm>
            <a:off x="588263" y="457200"/>
            <a:ext cx="11018520" cy="448841"/>
          </a:xfrm>
        </p:spPr>
        <p:txBody>
          <a:bodyPr/>
          <a:lstStyle>
            <a:lvl1pPr algn="l">
              <a:lnSpc>
                <a:spcPts val="3500"/>
              </a:lnSpc>
              <a:defRPr/>
            </a:lvl1pPr>
          </a:lstStyle>
          <a:p>
            <a:r>
              <a:rPr lang="en-US"/>
              <a:t>Click to edit Master title style</a:t>
            </a:r>
          </a:p>
        </p:txBody>
      </p:sp>
    </p:spTree>
    <p:extLst>
      <p:ext uri="{BB962C8B-B14F-4D97-AF65-F5344CB8AC3E}">
        <p14:creationId xmlns:p14="http://schemas.microsoft.com/office/powerpoint/2010/main" val="745723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pic>
        <p:nvPicPr>
          <p:cNvPr id="3" name="Picture 2">
            <a:extLst>
              <a:ext uri="{FF2B5EF4-FFF2-40B4-BE49-F238E27FC236}">
                <a16:creationId xmlns:a16="http://schemas.microsoft.com/office/drawing/2014/main" id="{E1CFFA65-9D36-F227-102F-B3C263FA0E4A}"/>
              </a:ext>
              <a:ext uri="{C183D7F6-B498-43B3-948B-1728B52AA6E4}">
                <adec:decorative xmlns:adec="http://schemas.microsoft.com/office/drawing/2017/decorative" val="1"/>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Tree>
    <p:extLst>
      <p:ext uri="{BB962C8B-B14F-4D97-AF65-F5344CB8AC3E}">
        <p14:creationId xmlns:p14="http://schemas.microsoft.com/office/powerpoint/2010/main" val="3161712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C956-64C0-4F12-AD6E-22B0AD31B2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9892E3-E7BE-4F8D-9193-18F9F1DF52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44C85A-821E-4AAA-B288-A121F7C80A8F}"/>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392F7710-5932-492B-80DC-C1089F790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778AA-4923-4DB8-881A-C5E7BAF56FA9}"/>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157888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B704A8-369B-495E-A144-8F368F33D4B5}"/>
              </a:ext>
            </a:extLst>
          </p:cNvPr>
          <p:cNvSpPr/>
          <p:nvPr userDrawn="1"/>
        </p:nvSpPr>
        <p:spPr>
          <a:xfrm>
            <a:off x="0" y="-1"/>
            <a:ext cx="12192000" cy="6858001"/>
          </a:xfrm>
          <a:prstGeom prst="rect">
            <a:avLst/>
          </a:prstGeom>
          <a:solidFill>
            <a:srgbClr val="1B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ED6C45-2875-4479-9A46-95687BFC88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D41E00DC-0783-4E3B-B0C0-46D9C82248AF}"/>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FEF1D1-3411-4406-95F7-B6D051219C45}"/>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5EBF4B7F-F1A8-4A2A-9E02-8BDC9B36FE3A}"/>
              </a:ext>
            </a:extLst>
          </p:cNvPr>
          <p:cNvSpPr>
            <a:spLocks noGrp="1"/>
          </p:cNvSpPr>
          <p:nvPr>
            <p:ph type="ftr" sz="quarter" idx="11"/>
          </p:nvPr>
        </p:nvSpPr>
        <p:spPr>
          <a:xfrm>
            <a:off x="4071257"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67AF41DB-9056-4C92-9AAC-EA29E8C1A16D}"/>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268991097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FCC5-6E60-4DD5-9C01-311E148ECE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6EE8C2-2F65-42F1-9B0C-F89C27C5FC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60A3191-AF16-4D0A-A5E5-924E6351A2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295F90-16C9-439E-8059-B14896EB6DED}"/>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6" name="Footer Placeholder 5">
            <a:extLst>
              <a:ext uri="{FF2B5EF4-FFF2-40B4-BE49-F238E27FC236}">
                <a16:creationId xmlns:a16="http://schemas.microsoft.com/office/drawing/2014/main" id="{469C94EB-64A7-40C2-9233-3AF02F8D7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C55975-5BEA-496B-88B4-2F94A0544E90}"/>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3168373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A00F-04A3-4617-92CD-12D2503E7F3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F8690-A8F3-4427-A78D-A157825C28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B08119-3EB7-41E9-8E09-286012CCC1C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53D972-3217-4830-9AB3-3AF2F415E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58D88C-3C99-4B14-AB0E-AECB9CB711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1AA9C75-D2EB-431E-A03E-2825FA1DBE7D}"/>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8" name="Footer Placeholder 7">
            <a:extLst>
              <a:ext uri="{FF2B5EF4-FFF2-40B4-BE49-F238E27FC236}">
                <a16:creationId xmlns:a16="http://schemas.microsoft.com/office/drawing/2014/main" id="{79039B7F-ECB3-4380-B671-7F8373C6AE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DC8FF-F899-4874-886A-78B5C56125AD}"/>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2995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76C6-D36C-4221-A6E7-41C468C8345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CAB3150-4888-4417-981C-C1C2E3899A95}"/>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4" name="Footer Placeholder 3">
            <a:extLst>
              <a:ext uri="{FF2B5EF4-FFF2-40B4-BE49-F238E27FC236}">
                <a16:creationId xmlns:a16="http://schemas.microsoft.com/office/drawing/2014/main" id="{B0E50794-8952-4407-BBA6-B27DD23934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94C03B-FC1C-4812-9EA1-C0B3725A6736}"/>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199839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12D3A-896B-462E-BEF6-86350C85A4D8}"/>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3" name="Footer Placeholder 2">
            <a:extLst>
              <a:ext uri="{FF2B5EF4-FFF2-40B4-BE49-F238E27FC236}">
                <a16:creationId xmlns:a16="http://schemas.microsoft.com/office/drawing/2014/main" id="{02A080BD-AE35-453E-B66A-9427321C7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F6F111-BEB1-4EE3-9CB3-39C1C45583BD}"/>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51763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B80B-3A0E-49E7-85A2-3BC1E4FDC3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1FEBABD-EFC3-437F-B263-EBACB737A4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6D5D077-9246-4595-8369-6957BF2FD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DF3840-F3B2-45CB-98D9-27D0B46BF534}"/>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6" name="Footer Placeholder 5">
            <a:extLst>
              <a:ext uri="{FF2B5EF4-FFF2-40B4-BE49-F238E27FC236}">
                <a16:creationId xmlns:a16="http://schemas.microsoft.com/office/drawing/2014/main" id="{9118B7B8-D79D-4056-8458-E6AC5AC107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797-0FE8-4F59-BEA1-ED25363D19CB}"/>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55464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9E28-FBEA-42CC-A904-91AEC5CF89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F965A52-D896-4B58-AB9E-67C494CC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6D5DB7E-C2B3-4522-86F8-61F88DCE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E0106B-A2E7-4D89-96DE-1D714A882980}"/>
              </a:ext>
            </a:extLst>
          </p:cNvPr>
          <p:cNvSpPr>
            <a:spLocks noGrp="1"/>
          </p:cNvSpPr>
          <p:nvPr>
            <p:ph type="dt" sz="half" idx="10"/>
          </p:nvPr>
        </p:nvSpPr>
        <p:spPr/>
        <p:txBody>
          <a:bodyPr/>
          <a:lstStyle/>
          <a:p>
            <a:fld id="{ABFC000A-5A21-4949-93DC-5B380A8C6174}" type="datetimeFigureOut">
              <a:rPr lang="en-US" smtClean="0"/>
              <a:t>4/17/2024</a:t>
            </a:fld>
            <a:endParaRPr lang="en-US"/>
          </a:p>
        </p:txBody>
      </p:sp>
      <p:sp>
        <p:nvSpPr>
          <p:cNvPr id="6" name="Footer Placeholder 5">
            <a:extLst>
              <a:ext uri="{FF2B5EF4-FFF2-40B4-BE49-F238E27FC236}">
                <a16:creationId xmlns:a16="http://schemas.microsoft.com/office/drawing/2014/main" id="{72F48C2C-75CB-4D2B-A43C-C1CD719AD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1E0C9F-146D-46AE-83FA-442BAFC24359}"/>
              </a:ext>
            </a:extLst>
          </p:cNvPr>
          <p:cNvSpPr>
            <a:spLocks noGrp="1"/>
          </p:cNvSpPr>
          <p:nvPr>
            <p:ph type="sldNum" sz="quarter" idx="12"/>
          </p:nvPr>
        </p:nvSpPr>
        <p:spPr/>
        <p:txBody>
          <a:bodyPr/>
          <a:lstStyle/>
          <a:p>
            <a:fld id="{B4482B12-2467-4D81-B6AC-A7AABB229781}" type="slidenum">
              <a:rPr lang="en-US" smtClean="0"/>
              <a:t>‹#›</a:t>
            </a:fld>
            <a:endParaRPr lang="en-US"/>
          </a:p>
        </p:txBody>
      </p:sp>
    </p:spTree>
    <p:extLst>
      <p:ext uri="{BB962C8B-B14F-4D97-AF65-F5344CB8AC3E}">
        <p14:creationId xmlns:p14="http://schemas.microsoft.com/office/powerpoint/2010/main" val="355785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C9BF3E-3DBB-41AB-A6CC-42450BE10A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4D5860F-7068-42B4-81BA-CCA988682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2CCFFB1B-A653-4A75-AAE1-114B08DA7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C000A-5A21-4949-93DC-5B380A8C6174}" type="datetimeFigureOut">
              <a:rPr lang="en-US" smtClean="0"/>
              <a:t>4/17/2024</a:t>
            </a:fld>
            <a:endParaRPr lang="en-US"/>
          </a:p>
        </p:txBody>
      </p:sp>
      <p:sp>
        <p:nvSpPr>
          <p:cNvPr id="5" name="Footer Placeholder 4">
            <a:extLst>
              <a:ext uri="{FF2B5EF4-FFF2-40B4-BE49-F238E27FC236}">
                <a16:creationId xmlns:a16="http://schemas.microsoft.com/office/drawing/2014/main" id="{0EF45718-74D3-4FFC-968D-D1A44D798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3E411C-97C7-4FBE-8AB6-A1A8896282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82B12-2467-4D81-B6AC-A7AABB229781}" type="slidenum">
              <a:rPr lang="en-US" smtClean="0"/>
              <a:t>‹#›</a:t>
            </a:fld>
            <a:endParaRPr lang="en-US"/>
          </a:p>
        </p:txBody>
      </p:sp>
      <p:sp>
        <p:nvSpPr>
          <p:cNvPr id="7" name="Rectangle 6">
            <a:extLst>
              <a:ext uri="{FF2B5EF4-FFF2-40B4-BE49-F238E27FC236}">
                <a16:creationId xmlns:a16="http://schemas.microsoft.com/office/drawing/2014/main" id="{F930F011-EACF-4DF6-83D9-41BDF0979358}"/>
              </a:ext>
            </a:extLst>
          </p:cNvPr>
          <p:cNvSpPr/>
          <p:nvPr userDrawn="1"/>
        </p:nvSpPr>
        <p:spPr>
          <a:xfrm>
            <a:off x="0" y="6245525"/>
            <a:ext cx="12192000" cy="612475"/>
          </a:xfrm>
          <a:prstGeom prst="rect">
            <a:avLst/>
          </a:prstGeom>
          <a:solidFill>
            <a:srgbClr val="1B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EBEB37C-E672-4892-920E-58AE9A933A77}"/>
              </a:ext>
            </a:extLst>
          </p:cNvPr>
          <p:cNvPicPr>
            <a:picLocks noChangeAspect="1"/>
          </p:cNvPicPr>
          <p:nvPr userDrawn="1"/>
        </p:nvPicPr>
        <p:blipFill>
          <a:blip r:embed="rId20"/>
          <a:stretch>
            <a:fillRect/>
          </a:stretch>
        </p:blipFill>
        <p:spPr>
          <a:xfrm>
            <a:off x="205914" y="6331324"/>
            <a:ext cx="1264572" cy="415176"/>
          </a:xfrm>
          <a:prstGeom prst="rect">
            <a:avLst/>
          </a:prstGeom>
        </p:spPr>
      </p:pic>
    </p:spTree>
    <p:extLst>
      <p:ext uri="{BB962C8B-B14F-4D97-AF65-F5344CB8AC3E}">
        <p14:creationId xmlns:p14="http://schemas.microsoft.com/office/powerpoint/2010/main" val="3224196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rgbClr val="1B9AE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17.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svg"/><Relationship Id="rId1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41.svg"/><Relationship Id="rId10" Type="http://schemas.openxmlformats.org/officeDocument/2006/relationships/image" Target="../media/image37.png"/><Relationship Id="rId4" Type="http://schemas.openxmlformats.org/officeDocument/2006/relationships/image" Target="../media/image40.sv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ka.ms/IntuneSuitePricing"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47C4C60-A86F-4162-AFF5-A1E67C5F622F}"/>
              </a:ext>
            </a:extLst>
          </p:cNvPr>
          <p:cNvSpPr>
            <a:spLocks noGrp="1"/>
          </p:cNvSpPr>
          <p:nvPr>
            <p:ph type="subTitle" idx="1"/>
          </p:nvPr>
        </p:nvSpPr>
        <p:spPr/>
        <p:txBody>
          <a:bodyPr>
            <a:normAutofit fontScale="77500" lnSpcReduction="20000"/>
          </a:bodyPr>
          <a:lstStyle/>
          <a:p>
            <a:r>
              <a:rPr lang="en-US" dirty="0"/>
              <a:t>Enterprise Application Management  and Cloud PKI in the Intune Suite</a:t>
            </a:r>
          </a:p>
        </p:txBody>
      </p:sp>
      <p:sp>
        <p:nvSpPr>
          <p:cNvPr id="2" name="Title 1">
            <a:extLst>
              <a:ext uri="{FF2B5EF4-FFF2-40B4-BE49-F238E27FC236}">
                <a16:creationId xmlns:a16="http://schemas.microsoft.com/office/drawing/2014/main" id="{F9C907EE-02D9-4880-BC30-48AA081D17EF}"/>
              </a:ext>
            </a:extLst>
          </p:cNvPr>
          <p:cNvSpPr>
            <a:spLocks noGrp="1"/>
          </p:cNvSpPr>
          <p:nvPr>
            <p:ph type="ctrTitle"/>
          </p:nvPr>
        </p:nvSpPr>
        <p:spPr/>
        <p:txBody>
          <a:bodyPr>
            <a:normAutofit/>
          </a:bodyPr>
          <a:lstStyle/>
          <a:p>
            <a:r>
              <a:rPr lang="en-US" dirty="0"/>
              <a:t>The Future is Now</a:t>
            </a:r>
          </a:p>
        </p:txBody>
      </p:sp>
      <p:pic>
        <p:nvPicPr>
          <p:cNvPr id="1026" name="Picture 2" descr="Now Old Man The Future Is Now Old Man | GIF | PrimoGIF">
            <a:extLst>
              <a:ext uri="{FF2B5EF4-FFF2-40B4-BE49-F238E27FC236}">
                <a16:creationId xmlns:a16="http://schemas.microsoft.com/office/drawing/2014/main" id="{3C40647D-3033-A29D-A437-A0F8986B1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501" y="1526032"/>
            <a:ext cx="6089499" cy="38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9588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descr="Intune today graphic">
            <a:extLst>
              <a:ext uri="{FF2B5EF4-FFF2-40B4-BE49-F238E27FC236}">
                <a16:creationId xmlns:a16="http://schemas.microsoft.com/office/drawing/2014/main" id="{3DD2F54F-F1C8-00BA-A9AD-38631BFA15F9}"/>
              </a:ext>
            </a:extLst>
          </p:cNvPr>
          <p:cNvSpPr>
            <a:spLocks noGrp="1"/>
          </p:cNvSpPr>
          <p:nvPr>
            <p:ph type="title"/>
          </p:nvPr>
        </p:nvSpPr>
        <p:spPr>
          <a:xfrm>
            <a:off x="588262" y="457200"/>
            <a:ext cx="10415265" cy="897682"/>
          </a:xfrm>
        </p:spPr>
        <p:txBody>
          <a:bodyPr>
            <a:normAutofit fontScale="90000"/>
          </a:bodyPr>
          <a:lstStyle/>
          <a:p>
            <a:r>
              <a:rPr lang="en-US" dirty="0"/>
              <a:t>Intune today | Certificate connector </a:t>
            </a:r>
            <a:br>
              <a:rPr lang="en-US" dirty="0"/>
            </a:br>
            <a:r>
              <a:rPr lang="en-US" dirty="0"/>
              <a:t>or 3</a:t>
            </a:r>
            <a:r>
              <a:rPr lang="en-US" baseline="30000" dirty="0"/>
              <a:t>rd</a:t>
            </a:r>
            <a:r>
              <a:rPr lang="en-US" dirty="0"/>
              <a:t>-party API</a:t>
            </a:r>
          </a:p>
        </p:txBody>
      </p:sp>
      <p:grpSp>
        <p:nvGrpSpPr>
          <p:cNvPr id="6" name="Group 5" descr="Intune today | Certificate connector or 3rd-party API graphic">
            <a:extLst>
              <a:ext uri="{FF2B5EF4-FFF2-40B4-BE49-F238E27FC236}">
                <a16:creationId xmlns:a16="http://schemas.microsoft.com/office/drawing/2014/main" id="{64796D55-10D6-FF03-799E-B96DA1E4D6B7}"/>
              </a:ext>
            </a:extLst>
          </p:cNvPr>
          <p:cNvGrpSpPr/>
          <p:nvPr/>
        </p:nvGrpSpPr>
        <p:grpSpPr>
          <a:xfrm>
            <a:off x="1173667" y="1470409"/>
            <a:ext cx="9844667" cy="4703968"/>
            <a:chOff x="893002" y="1470409"/>
            <a:chExt cx="10414317" cy="5043892"/>
          </a:xfrm>
        </p:grpSpPr>
        <p:sp>
          <p:nvSpPr>
            <p:cNvPr id="111" name="Rectangle: Rounded Corners 43">
              <a:extLst>
                <a:ext uri="{FF2B5EF4-FFF2-40B4-BE49-F238E27FC236}">
                  <a16:creationId xmlns:a16="http://schemas.microsoft.com/office/drawing/2014/main" id="{3C54FEE6-4749-BF07-4F41-AE2B3A49E8A0}"/>
                </a:ext>
              </a:extLst>
            </p:cNvPr>
            <p:cNvSpPr/>
            <p:nvPr/>
          </p:nvSpPr>
          <p:spPr>
            <a:xfrm>
              <a:off x="6906278" y="5020736"/>
              <a:ext cx="4401041" cy="137695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70" name="Graphic 69" descr="Scroll outline">
              <a:extLst>
                <a:ext uri="{FF2B5EF4-FFF2-40B4-BE49-F238E27FC236}">
                  <a16:creationId xmlns:a16="http://schemas.microsoft.com/office/drawing/2014/main" id="{62A42A48-C3DC-5CA5-CD18-FEF62FD992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2555" y="4058979"/>
              <a:ext cx="663183" cy="663183"/>
            </a:xfrm>
            <a:prstGeom prst="rect">
              <a:avLst/>
            </a:prstGeom>
          </p:spPr>
        </p:pic>
        <p:sp>
          <p:nvSpPr>
            <p:cNvPr id="57" name="Freeform 13" title="Icon of a cloud">
              <a:extLst>
                <a:ext uri="{FF2B5EF4-FFF2-40B4-BE49-F238E27FC236}">
                  <a16:creationId xmlns:a16="http://schemas.microsoft.com/office/drawing/2014/main" id="{141A0671-1AFB-43FC-C5DD-69C0D51CC114}"/>
                </a:ext>
              </a:extLst>
            </p:cNvPr>
            <p:cNvSpPr>
              <a:spLocks noChangeAspect="1"/>
            </p:cNvSpPr>
            <p:nvPr/>
          </p:nvSpPr>
          <p:spPr bwMode="auto">
            <a:xfrm>
              <a:off x="1339133" y="1544887"/>
              <a:ext cx="3845644" cy="210957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gradFill>
                <a:gsLst>
                  <a:gs pos="0">
                    <a:schemeClr val="tx2"/>
                  </a:gs>
                  <a:gs pos="100000">
                    <a:schemeClr val="accent1"/>
                  </a:gs>
                </a:gsLst>
                <a:lin ang="5400000" scaled="1"/>
              </a:gradFill>
              <a:prstDash val="solid"/>
              <a:miter lim="800000"/>
              <a:headEnd/>
              <a:tailEnd/>
            </a:ln>
            <a:effectLst>
              <a:outerShdw blurRad="293975" sx="102000" sy="102000" algn="ctr" rotWithShape="0">
                <a:schemeClr val="accent1">
                  <a:alpha val="16000"/>
                </a:scheme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 name="TextBox 24">
              <a:extLst>
                <a:ext uri="{FF2B5EF4-FFF2-40B4-BE49-F238E27FC236}">
                  <a16:creationId xmlns:a16="http://schemas.microsoft.com/office/drawing/2014/main" id="{A5481179-9D16-AFED-2947-C9A640F25A2D}"/>
                </a:ext>
              </a:extLst>
            </p:cNvPr>
            <p:cNvSpPr txBox="1"/>
            <p:nvPr/>
          </p:nvSpPr>
          <p:spPr>
            <a:xfrm>
              <a:off x="7082077" y="5853750"/>
              <a:ext cx="1582484" cy="292388"/>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Wi-Fi </a:t>
              </a: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access </a:t>
              </a:r>
              <a:r>
                <a:rPr lang="en-US" sz="1300" dirty="0">
                  <a:solidFill>
                    <a:srgbClr val="000000"/>
                  </a:solidFill>
                  <a:latin typeface="Segoe UI" panose="020B0502040204020203" pitchFamily="34" charset="0"/>
                  <a:cs typeface="Segoe UI" panose="020B0502040204020203" pitchFamily="34" charset="0"/>
                </a:rPr>
                <a:t>p</a:t>
              </a: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oints</a:t>
              </a:r>
              <a:endPar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9A1F3BB3-424F-DD56-9D5B-0A942684C60F}"/>
                </a:ext>
              </a:extLst>
            </p:cNvPr>
            <p:cNvSpPr txBox="1"/>
            <p:nvPr/>
          </p:nvSpPr>
          <p:spPr>
            <a:xfrm>
              <a:off x="9863221" y="5853750"/>
              <a:ext cx="1428437" cy="29238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Applications</a:t>
              </a:r>
            </a:p>
          </p:txBody>
        </p:sp>
        <p:sp>
          <p:nvSpPr>
            <p:cNvPr id="27" name="TextBox 26">
              <a:extLst>
                <a:ext uri="{FF2B5EF4-FFF2-40B4-BE49-F238E27FC236}">
                  <a16:creationId xmlns:a16="http://schemas.microsoft.com/office/drawing/2014/main" id="{B88CBA6B-1077-90A1-0A6F-866B3934C3D1}"/>
                </a:ext>
              </a:extLst>
            </p:cNvPr>
            <p:cNvSpPr txBox="1"/>
            <p:nvPr/>
          </p:nvSpPr>
          <p:spPr>
            <a:xfrm>
              <a:off x="8803488" y="5853750"/>
              <a:ext cx="1068369" cy="292388"/>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VPN servers</a:t>
              </a:r>
            </a:p>
          </p:txBody>
        </p:sp>
        <p:sp>
          <p:nvSpPr>
            <p:cNvPr id="45" name="Rectangle: Rounded Corners 44">
              <a:extLst>
                <a:ext uri="{FF2B5EF4-FFF2-40B4-BE49-F238E27FC236}">
                  <a16:creationId xmlns:a16="http://schemas.microsoft.com/office/drawing/2014/main" id="{8F5DA3BA-DBC8-8000-142A-59734A99CCD9}"/>
                </a:ext>
              </a:extLst>
            </p:cNvPr>
            <p:cNvSpPr/>
            <p:nvPr/>
          </p:nvSpPr>
          <p:spPr>
            <a:xfrm>
              <a:off x="980190" y="4750539"/>
              <a:ext cx="2286000" cy="165322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55" name="Group 54">
              <a:extLst>
                <a:ext uri="{FF2B5EF4-FFF2-40B4-BE49-F238E27FC236}">
                  <a16:creationId xmlns:a16="http://schemas.microsoft.com/office/drawing/2014/main" id="{E49809CC-0BCC-6B80-F032-F2FDAA6A45AB}"/>
                </a:ext>
                <a:ext uri="{C183D7F6-B498-43B3-948B-1728B52AA6E4}">
                  <adec:decorative xmlns:adec="http://schemas.microsoft.com/office/drawing/2017/decorative" val="1"/>
                </a:ext>
              </a:extLst>
            </p:cNvPr>
            <p:cNvGrpSpPr/>
            <p:nvPr/>
          </p:nvGrpSpPr>
          <p:grpSpPr>
            <a:xfrm>
              <a:off x="8539045" y="4413021"/>
              <a:ext cx="955422" cy="820943"/>
              <a:chOff x="9857540" y="1936888"/>
              <a:chExt cx="1281641" cy="1152169"/>
            </a:xfrm>
          </p:grpSpPr>
          <p:pic>
            <p:nvPicPr>
              <p:cNvPr id="52" name="Graphic 51" descr="Diploma outline">
                <a:extLst>
                  <a:ext uri="{FF2B5EF4-FFF2-40B4-BE49-F238E27FC236}">
                    <a16:creationId xmlns:a16="http://schemas.microsoft.com/office/drawing/2014/main" id="{A319C5F6-56BB-5115-6FA7-2FF804FED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7540" y="1936888"/>
                <a:ext cx="914400" cy="914400"/>
              </a:xfrm>
              <a:prstGeom prst="rect">
                <a:avLst/>
              </a:prstGeom>
            </p:spPr>
          </p:pic>
          <p:sp>
            <p:nvSpPr>
              <p:cNvPr id="53" name="Rectangle 52">
                <a:extLst>
                  <a:ext uri="{FF2B5EF4-FFF2-40B4-BE49-F238E27FC236}">
                    <a16:creationId xmlns:a16="http://schemas.microsoft.com/office/drawing/2014/main" id="{1339364A-D10B-1B6B-A88E-8BB8EB4D29C3}"/>
                  </a:ext>
                </a:extLst>
              </p:cNvPr>
              <p:cNvSpPr/>
              <p:nvPr/>
            </p:nvSpPr>
            <p:spPr>
              <a:xfrm>
                <a:off x="10192048" y="2371280"/>
                <a:ext cx="947133" cy="593123"/>
              </a:xfrm>
              <a:prstGeom prst="rect">
                <a:avLst/>
              </a:prstGeom>
              <a:solidFill>
                <a:srgbClr val="E0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54" name="Graphic 53" descr="Diploma outline">
                <a:extLst>
                  <a:ext uri="{FF2B5EF4-FFF2-40B4-BE49-F238E27FC236}">
                    <a16:creationId xmlns:a16="http://schemas.microsoft.com/office/drawing/2014/main" id="{CE8E780D-8022-7F34-BF7F-87246F1DE1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4780" y="2174658"/>
                <a:ext cx="914400" cy="914399"/>
              </a:xfrm>
              <a:prstGeom prst="rect">
                <a:avLst/>
              </a:prstGeom>
            </p:spPr>
          </p:pic>
        </p:grpSp>
        <p:sp>
          <p:nvSpPr>
            <p:cNvPr id="58" name="Rectangle 57">
              <a:extLst>
                <a:ext uri="{FF2B5EF4-FFF2-40B4-BE49-F238E27FC236}">
                  <a16:creationId xmlns:a16="http://schemas.microsoft.com/office/drawing/2014/main" id="{33BBDF2D-A0F2-19AD-C37D-2FA9DCBDF59B}"/>
                </a:ext>
                <a:ext uri="{C183D7F6-B498-43B3-948B-1728B52AA6E4}">
                  <adec:decorative xmlns:adec="http://schemas.microsoft.com/office/drawing/2017/decorative" val="1"/>
                </a:ext>
              </a:extLst>
            </p:cNvPr>
            <p:cNvSpPr/>
            <p:nvPr/>
          </p:nvSpPr>
          <p:spPr>
            <a:xfrm>
              <a:off x="1764615" y="4402884"/>
              <a:ext cx="733397" cy="532503"/>
            </a:xfrm>
            <a:prstGeom prst="rect">
              <a:avLst/>
            </a:prstGeom>
            <a:solidFill>
              <a:srgbClr val="F3F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8" name="Graphic 7" descr="Diploma outline">
              <a:extLst>
                <a:ext uri="{FF2B5EF4-FFF2-40B4-BE49-F238E27FC236}">
                  <a16:creationId xmlns:a16="http://schemas.microsoft.com/office/drawing/2014/main" id="{5B7B13E7-3FBF-7C61-0E24-6118C93225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92916" y="2395108"/>
              <a:ext cx="544829" cy="544829"/>
            </a:xfrm>
            <a:prstGeom prst="rect">
              <a:avLst/>
            </a:prstGeom>
          </p:spPr>
        </p:pic>
        <p:sp>
          <p:nvSpPr>
            <p:cNvPr id="9" name="TextBox 8">
              <a:extLst>
                <a:ext uri="{FF2B5EF4-FFF2-40B4-BE49-F238E27FC236}">
                  <a16:creationId xmlns:a16="http://schemas.microsoft.com/office/drawing/2014/main" id="{2C504D7A-56EE-B8BF-D6B4-43027C052033}"/>
                </a:ext>
              </a:extLst>
            </p:cNvPr>
            <p:cNvSpPr txBox="1"/>
            <p:nvPr/>
          </p:nvSpPr>
          <p:spPr>
            <a:xfrm>
              <a:off x="2095496" y="2922272"/>
              <a:ext cx="1139671"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User/Device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cs typeface="Segoe UI" panose="020B0502040204020203" pitchFamily="34" charset="0"/>
                </a:rPr>
                <a:t>c</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ertificate</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64" name="TextBox 63">
              <a:extLst>
                <a:ext uri="{FF2B5EF4-FFF2-40B4-BE49-F238E27FC236}">
                  <a16:creationId xmlns:a16="http://schemas.microsoft.com/office/drawing/2014/main" id="{F24FBA20-5F8D-E20C-368C-FBFAA2D06337}"/>
                </a:ext>
              </a:extLst>
            </p:cNvPr>
            <p:cNvSpPr txBox="1"/>
            <p:nvPr/>
          </p:nvSpPr>
          <p:spPr>
            <a:xfrm>
              <a:off x="2758670" y="1847267"/>
              <a:ext cx="1055097" cy="461665"/>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Intune</a:t>
              </a:r>
            </a:p>
          </p:txBody>
        </p:sp>
        <p:pic>
          <p:nvPicPr>
            <p:cNvPr id="4" name="Graphic 3" descr="Scroll outline">
              <a:extLst>
                <a:ext uri="{FF2B5EF4-FFF2-40B4-BE49-F238E27FC236}">
                  <a16:creationId xmlns:a16="http://schemas.microsoft.com/office/drawing/2014/main" id="{A9FB41F4-6D9E-2D0B-24FA-7EA9C8697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8234" y="2395108"/>
              <a:ext cx="506053" cy="506053"/>
            </a:xfrm>
            <a:prstGeom prst="rect">
              <a:avLst/>
            </a:prstGeom>
          </p:spPr>
        </p:pic>
        <p:sp>
          <p:nvSpPr>
            <p:cNvPr id="21" name="TextBox 20">
              <a:extLst>
                <a:ext uri="{FF2B5EF4-FFF2-40B4-BE49-F238E27FC236}">
                  <a16:creationId xmlns:a16="http://schemas.microsoft.com/office/drawing/2014/main" id="{68CCB71E-7EFB-1552-0825-BEE295A84CD7}"/>
                </a:ext>
              </a:extLst>
            </p:cNvPr>
            <p:cNvSpPr txBox="1"/>
            <p:nvPr/>
          </p:nvSpPr>
          <p:spPr>
            <a:xfrm>
              <a:off x="3602096" y="2922272"/>
              <a:ext cx="103586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Wi-Fi, VPN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cs typeface="Segoe UI" panose="020B0502040204020203" pitchFamily="34" charset="0"/>
                </a:rPr>
                <a:t>p</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olicies</a:t>
              </a:r>
            </a:p>
          </p:txBody>
        </p:sp>
        <p:pic>
          <p:nvPicPr>
            <p:cNvPr id="7" name="Graphic 6" descr="Connected with solid fill">
              <a:extLst>
                <a:ext uri="{FF2B5EF4-FFF2-40B4-BE49-F238E27FC236}">
                  <a16:creationId xmlns:a16="http://schemas.microsoft.com/office/drawing/2014/main" id="{CC5CA7E2-14BE-5032-F5C6-F66E6620EA6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85345" y="3077074"/>
              <a:ext cx="621775" cy="621775"/>
            </a:xfrm>
            <a:prstGeom prst="rect">
              <a:avLst/>
            </a:prstGeom>
          </p:spPr>
        </p:pic>
        <p:pic>
          <p:nvPicPr>
            <p:cNvPr id="19" name="Graphic 18" descr="Diploma outline">
              <a:extLst>
                <a:ext uri="{FF2B5EF4-FFF2-40B4-BE49-F238E27FC236}">
                  <a16:creationId xmlns:a16="http://schemas.microsoft.com/office/drawing/2014/main" id="{C6284A07-A6B3-DB3C-2B07-214DC15FF4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84013" y="4328646"/>
              <a:ext cx="713999" cy="713999"/>
            </a:xfrm>
            <a:prstGeom prst="rect">
              <a:avLst/>
            </a:prstGeom>
          </p:spPr>
        </p:pic>
        <p:pic>
          <p:nvPicPr>
            <p:cNvPr id="34" name="Graphic 33" descr="Diploma outline">
              <a:extLst>
                <a:ext uri="{FF2B5EF4-FFF2-40B4-BE49-F238E27FC236}">
                  <a16:creationId xmlns:a16="http://schemas.microsoft.com/office/drawing/2014/main" id="{EA83C414-21DE-3549-FBA1-FA19D8C5B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58485" y="3300413"/>
              <a:ext cx="457200" cy="457200"/>
            </a:xfrm>
            <a:prstGeom prst="rect">
              <a:avLst/>
            </a:prstGeom>
          </p:spPr>
        </p:pic>
        <p:cxnSp>
          <p:nvCxnSpPr>
            <p:cNvPr id="67" name="Straight Connector 66">
              <a:extLst>
                <a:ext uri="{FF2B5EF4-FFF2-40B4-BE49-F238E27FC236}">
                  <a16:creationId xmlns:a16="http://schemas.microsoft.com/office/drawing/2014/main" id="{54CFF7AB-0F0D-2D00-D88C-8AA874C507D4}"/>
                </a:ext>
              </a:extLst>
            </p:cNvPr>
            <p:cNvCxnSpPr>
              <a:cxnSpLocks/>
            </p:cNvCxnSpPr>
            <p:nvPr/>
          </p:nvCxnSpPr>
          <p:spPr>
            <a:xfrm flipH="1">
              <a:off x="2140545" y="3996177"/>
              <a:ext cx="1140823"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1421907-33E5-9233-6F33-A387F1EBD99D}"/>
                </a:ext>
              </a:extLst>
            </p:cNvPr>
            <p:cNvCxnSpPr>
              <a:cxnSpLocks/>
            </p:cNvCxnSpPr>
            <p:nvPr/>
          </p:nvCxnSpPr>
          <p:spPr>
            <a:xfrm>
              <a:off x="2149254" y="3997234"/>
              <a:ext cx="0" cy="298392"/>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575C447-983F-4D70-475A-A83A7DA9B229}"/>
                </a:ext>
              </a:extLst>
            </p:cNvPr>
            <p:cNvCxnSpPr>
              <a:cxnSpLocks/>
            </p:cNvCxnSpPr>
            <p:nvPr/>
          </p:nvCxnSpPr>
          <p:spPr>
            <a:xfrm flipV="1">
              <a:off x="3272356" y="3762103"/>
              <a:ext cx="0" cy="24384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8B25B0E-8015-EB05-CFA8-99F95FD89D4C}"/>
                </a:ext>
              </a:extLst>
            </p:cNvPr>
            <p:cNvSpPr txBox="1"/>
            <p:nvPr/>
          </p:nvSpPr>
          <p:spPr>
            <a:xfrm>
              <a:off x="6558719" y="2614272"/>
              <a:ext cx="2157018"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Intune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cert </a:t>
              </a:r>
              <a:r>
                <a:rPr lang="en-US" sz="1400" dirty="0">
                  <a:solidFill>
                    <a:srgbClr val="000000"/>
                  </a:solidFill>
                  <a:latin typeface="Segoe UI" panose="020B0502040204020203" pitchFamily="34" charset="0"/>
                  <a:cs typeface="Segoe UI" panose="020B0502040204020203" pitchFamily="34" charset="0"/>
                </a:rPr>
                <a:t>c</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onnector</a:t>
              </a: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NDES/Proxy</a:t>
              </a:r>
            </a:p>
          </p:txBody>
        </p:sp>
        <p:cxnSp>
          <p:nvCxnSpPr>
            <p:cNvPr id="74" name="Straight Connector 73">
              <a:extLst>
                <a:ext uri="{FF2B5EF4-FFF2-40B4-BE49-F238E27FC236}">
                  <a16:creationId xmlns:a16="http://schemas.microsoft.com/office/drawing/2014/main" id="{B1AED72A-7AFD-8EB3-383F-48B5D1BECDC5}"/>
                </a:ext>
              </a:extLst>
            </p:cNvPr>
            <p:cNvCxnSpPr>
              <a:cxnSpLocks/>
            </p:cNvCxnSpPr>
            <p:nvPr/>
          </p:nvCxnSpPr>
          <p:spPr>
            <a:xfrm flipH="1">
              <a:off x="9583837" y="4701674"/>
              <a:ext cx="625629" cy="0"/>
            </a:xfrm>
            <a:prstGeom prst="line">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F13B0F-F42C-1C62-2F8F-44EDDC9B53F3}"/>
                </a:ext>
              </a:extLst>
            </p:cNvPr>
            <p:cNvCxnSpPr>
              <a:cxnSpLocks/>
            </p:cNvCxnSpPr>
            <p:nvPr/>
          </p:nvCxnSpPr>
          <p:spPr>
            <a:xfrm flipV="1">
              <a:off x="10209466" y="4037213"/>
              <a:ext cx="0" cy="667088"/>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1838CFC-9531-B5CA-9D8C-03AB622D4FED}"/>
                </a:ext>
              </a:extLst>
            </p:cNvPr>
            <p:cNvCxnSpPr>
              <a:cxnSpLocks/>
            </p:cNvCxnSpPr>
            <p:nvPr/>
          </p:nvCxnSpPr>
          <p:spPr>
            <a:xfrm flipH="1">
              <a:off x="7663035" y="4368658"/>
              <a:ext cx="2384385" cy="0"/>
            </a:xfrm>
            <a:prstGeom prst="line">
              <a:avLst/>
            </a:prstGeom>
            <a:ln w="190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20C8CF-8EEE-5045-5B44-8D81096FA990}"/>
                </a:ext>
              </a:extLst>
            </p:cNvPr>
            <p:cNvCxnSpPr>
              <a:cxnSpLocks/>
            </p:cNvCxnSpPr>
            <p:nvPr/>
          </p:nvCxnSpPr>
          <p:spPr>
            <a:xfrm flipV="1">
              <a:off x="10105295" y="4037213"/>
              <a:ext cx="0" cy="342310"/>
            </a:xfrm>
            <a:prstGeom prst="line">
              <a:avLst/>
            </a:prstGeom>
            <a:ln w="190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1E73642-5F9C-6248-C43A-37A45EB87805}"/>
                </a:ext>
              </a:extLst>
            </p:cNvPr>
            <p:cNvCxnSpPr>
              <a:cxnSpLocks/>
            </p:cNvCxnSpPr>
            <p:nvPr/>
          </p:nvCxnSpPr>
          <p:spPr>
            <a:xfrm flipV="1">
              <a:off x="7663035" y="4037213"/>
              <a:ext cx="0" cy="342310"/>
            </a:xfrm>
            <a:prstGeom prst="line">
              <a:avLst/>
            </a:prstGeom>
            <a:ln w="1905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CE162D5-2EDD-273A-E2E3-D58741C00480}"/>
                </a:ext>
              </a:extLst>
            </p:cNvPr>
            <p:cNvSpPr txBox="1"/>
            <p:nvPr/>
          </p:nvSpPr>
          <p:spPr>
            <a:xfrm>
              <a:off x="5486839" y="1812082"/>
              <a:ext cx="1139671" cy="52322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User/Device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certificates</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93" name="Straight Connector 92">
              <a:extLst>
                <a:ext uri="{FF2B5EF4-FFF2-40B4-BE49-F238E27FC236}">
                  <a16:creationId xmlns:a16="http://schemas.microsoft.com/office/drawing/2014/main" id="{8198BDE0-3AA1-0FED-2107-C7D6536A3A94}"/>
                </a:ext>
              </a:extLst>
            </p:cNvPr>
            <p:cNvCxnSpPr>
              <a:cxnSpLocks/>
            </p:cNvCxnSpPr>
            <p:nvPr/>
          </p:nvCxnSpPr>
          <p:spPr>
            <a:xfrm flipH="1">
              <a:off x="5266481" y="2395108"/>
              <a:ext cx="2084385" cy="0"/>
            </a:xfrm>
            <a:prstGeom prst="line">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6EB860-2649-FC76-9C51-ACE69BA246EC}"/>
                </a:ext>
              </a:extLst>
            </p:cNvPr>
            <p:cNvCxnSpPr>
              <a:cxnSpLocks/>
            </p:cNvCxnSpPr>
            <p:nvPr/>
          </p:nvCxnSpPr>
          <p:spPr>
            <a:xfrm flipV="1">
              <a:off x="7346092" y="1979271"/>
              <a:ext cx="0" cy="415837"/>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C316A0E-401B-44AA-E7BA-A897AAC6787A}"/>
                </a:ext>
              </a:extLst>
            </p:cNvPr>
            <p:cNvCxnSpPr>
              <a:cxnSpLocks/>
            </p:cNvCxnSpPr>
            <p:nvPr/>
          </p:nvCxnSpPr>
          <p:spPr>
            <a:xfrm flipH="1">
              <a:off x="7346092" y="1979271"/>
              <a:ext cx="1161301"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373ACDF-9775-0D48-2FC8-628A592F081C}"/>
                </a:ext>
              </a:extLst>
            </p:cNvPr>
            <p:cNvCxnSpPr>
              <a:cxnSpLocks/>
            </p:cNvCxnSpPr>
            <p:nvPr/>
          </p:nvCxnSpPr>
          <p:spPr>
            <a:xfrm flipH="1" flipV="1">
              <a:off x="5798917" y="2395108"/>
              <a:ext cx="462987" cy="791752"/>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5E0A2F0-48A1-7109-B729-E73B19706A4D}"/>
                </a:ext>
              </a:extLst>
            </p:cNvPr>
            <p:cNvCxnSpPr>
              <a:cxnSpLocks/>
            </p:cNvCxnSpPr>
            <p:nvPr/>
          </p:nvCxnSpPr>
          <p:spPr>
            <a:xfrm flipH="1">
              <a:off x="6261904" y="3186860"/>
              <a:ext cx="575823"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8" name="Graphic 97" descr="Diploma outline">
              <a:extLst>
                <a:ext uri="{FF2B5EF4-FFF2-40B4-BE49-F238E27FC236}">
                  <a16:creationId xmlns:a16="http://schemas.microsoft.com/office/drawing/2014/main" id="{1CA8B81E-05DD-3C57-DBDD-A9D6D2C1B7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05597" y="1470409"/>
              <a:ext cx="457200" cy="457200"/>
            </a:xfrm>
            <a:prstGeom prst="rect">
              <a:avLst/>
            </a:prstGeom>
          </p:spPr>
        </p:pic>
        <p:sp>
          <p:nvSpPr>
            <p:cNvPr id="99" name="TextBox 98">
              <a:extLst>
                <a:ext uri="{FF2B5EF4-FFF2-40B4-BE49-F238E27FC236}">
                  <a16:creationId xmlns:a16="http://schemas.microsoft.com/office/drawing/2014/main" id="{A288F19D-2F6B-3E98-75C5-508880283851}"/>
                </a:ext>
              </a:extLst>
            </p:cNvPr>
            <p:cNvSpPr txBox="1"/>
            <p:nvPr/>
          </p:nvSpPr>
          <p:spPr>
            <a:xfrm>
              <a:off x="8662797" y="1836855"/>
              <a:ext cx="1445053"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a:t>
              </a:r>
              <a:r>
                <a:rPr kumimoji="0" lang="en-US" sz="1400" b="0" i="0" u="none" strike="noStrike" kern="1200" cap="none" spc="0" normalizeH="0" baseline="30000" noProof="0" dirty="0">
                  <a:ln>
                    <a:noFill/>
                  </a:ln>
                  <a:solidFill>
                    <a:srgbClr val="000000"/>
                  </a:solidFill>
                  <a:effectLst/>
                  <a:uLnTx/>
                  <a:uFillTx/>
                  <a:latin typeface="Segoe UI" panose="020B0502040204020203" pitchFamily="34" charset="0"/>
                  <a:cs typeface="Segoe UI" panose="020B0502040204020203" pitchFamily="34" charset="0"/>
                </a:rPr>
                <a:t>rd</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-party</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PKI</a:t>
              </a:r>
            </a:p>
          </p:txBody>
        </p:sp>
        <p:sp>
          <p:nvSpPr>
            <p:cNvPr id="100" name="Freeform 13" title="Icon of a cloud">
              <a:extLst>
                <a:ext uri="{FF2B5EF4-FFF2-40B4-BE49-F238E27FC236}">
                  <a16:creationId xmlns:a16="http://schemas.microsoft.com/office/drawing/2014/main" id="{20290B43-5DC2-3DA8-2C11-54D7544A7D14}"/>
                </a:ext>
              </a:extLst>
            </p:cNvPr>
            <p:cNvSpPr>
              <a:spLocks noChangeAspect="1"/>
            </p:cNvSpPr>
            <p:nvPr/>
          </p:nvSpPr>
          <p:spPr bwMode="auto">
            <a:xfrm>
              <a:off x="8455467" y="1495985"/>
              <a:ext cx="1728251" cy="94805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gradFill>
                <a:gsLst>
                  <a:gs pos="2000">
                    <a:schemeClr val="bg1">
                      <a:lumMod val="50000"/>
                    </a:schemeClr>
                  </a:gs>
                  <a:gs pos="100000">
                    <a:schemeClr val="bg1">
                      <a:lumMod val="65000"/>
                    </a:schemeClr>
                  </a:gs>
                </a:gsLst>
                <a:lin ang="5400000" scaled="1"/>
              </a:gradFill>
              <a:prstDash val="solid"/>
              <a:miter lim="800000"/>
              <a:headEnd/>
              <a:tailEnd/>
            </a:ln>
            <a:effectLst>
              <a:outerShdw blurRad="293975" sx="102000" sy="102000" algn="ctr" rotWithShape="0">
                <a:schemeClr val="accent1">
                  <a:alpha val="16000"/>
                </a:scheme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1" name="Lock" title="Icon of a padlock">
              <a:extLst>
                <a:ext uri="{FF2B5EF4-FFF2-40B4-BE49-F238E27FC236}">
                  <a16:creationId xmlns:a16="http://schemas.microsoft.com/office/drawing/2014/main" id="{768CB8AD-C3C7-D2A8-F560-60C033898456}"/>
                </a:ext>
              </a:extLst>
            </p:cNvPr>
            <p:cNvSpPr>
              <a:spLocks noChangeAspect="1" noEditPoints="1"/>
            </p:cNvSpPr>
            <p:nvPr/>
          </p:nvSpPr>
          <p:spPr bwMode="auto">
            <a:xfrm>
              <a:off x="9990229" y="3492177"/>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key" title="Icon of a key">
              <a:extLst>
                <a:ext uri="{FF2B5EF4-FFF2-40B4-BE49-F238E27FC236}">
                  <a16:creationId xmlns:a16="http://schemas.microsoft.com/office/drawing/2014/main" id="{4791E4A0-D4A5-C1B8-1C62-0883C338F163}"/>
                </a:ext>
              </a:extLst>
            </p:cNvPr>
            <p:cNvSpPr>
              <a:spLocks noChangeAspect="1" noEditPoints="1"/>
            </p:cNvSpPr>
            <p:nvPr/>
          </p:nvSpPr>
          <p:spPr bwMode="auto">
            <a:xfrm>
              <a:off x="9738089" y="351108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EMI_E731" title="Icon of a tall rectangular building">
              <a:extLst>
                <a:ext uri="{FF2B5EF4-FFF2-40B4-BE49-F238E27FC236}">
                  <a16:creationId xmlns:a16="http://schemas.microsoft.com/office/drawing/2014/main" id="{DF29E455-FFB8-BD05-89EE-6940D91C7C95}"/>
                </a:ext>
              </a:extLst>
            </p:cNvPr>
            <p:cNvSpPr>
              <a:spLocks noChangeAspect="1" noEditPoints="1"/>
            </p:cNvSpPr>
            <p:nvPr/>
          </p:nvSpPr>
          <p:spPr bwMode="auto">
            <a:xfrm>
              <a:off x="8657434" y="3110153"/>
              <a:ext cx="586278" cy="952499"/>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04" name="Graphic 103" descr="Wireless router outline">
              <a:extLst>
                <a:ext uri="{FF2B5EF4-FFF2-40B4-BE49-F238E27FC236}">
                  <a16:creationId xmlns:a16="http://schemas.microsoft.com/office/drawing/2014/main" id="{65674339-78C9-E533-73AA-17C9731ABF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64744" y="5270374"/>
              <a:ext cx="580476" cy="482488"/>
            </a:xfrm>
            <a:prstGeom prst="rect">
              <a:avLst/>
            </a:prstGeom>
          </p:spPr>
        </p:pic>
        <p:pic>
          <p:nvPicPr>
            <p:cNvPr id="105" name="Graphic 104" descr="Server outline">
              <a:extLst>
                <a:ext uri="{FF2B5EF4-FFF2-40B4-BE49-F238E27FC236}">
                  <a16:creationId xmlns:a16="http://schemas.microsoft.com/office/drawing/2014/main" id="{992F0458-8239-10D4-5C91-1B968E76FF0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7201" y="5270374"/>
              <a:ext cx="580476" cy="482488"/>
            </a:xfrm>
            <a:prstGeom prst="rect">
              <a:avLst/>
            </a:prstGeom>
          </p:spPr>
        </p:pic>
        <p:pic>
          <p:nvPicPr>
            <p:cNvPr id="106" name="Graphic 105" descr="Network diagram outline">
              <a:extLst>
                <a:ext uri="{FF2B5EF4-FFF2-40B4-BE49-F238E27FC236}">
                  <a16:creationId xmlns:a16="http://schemas.microsoft.com/office/drawing/2014/main" id="{D5E1FF79-D73E-7AF3-C4DD-B58463CE32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062044" y="5270374"/>
              <a:ext cx="580476" cy="482488"/>
            </a:xfrm>
            <a:prstGeom prst="rect">
              <a:avLst/>
            </a:prstGeom>
          </p:spPr>
        </p:pic>
        <p:cxnSp>
          <p:nvCxnSpPr>
            <p:cNvPr id="107" name="Straight Arrow Connector 106">
              <a:extLst>
                <a:ext uri="{FF2B5EF4-FFF2-40B4-BE49-F238E27FC236}">
                  <a16:creationId xmlns:a16="http://schemas.microsoft.com/office/drawing/2014/main" id="{4B66C7AA-93AF-8D5B-467C-AB818A0ED238}"/>
                </a:ext>
                <a:ext uri="{C183D7F6-B498-43B3-948B-1728B52AA6E4}">
                  <adec:decorative xmlns:adec="http://schemas.microsoft.com/office/drawing/2017/decorative" val="1"/>
                </a:ext>
              </a:extLst>
            </p:cNvPr>
            <p:cNvCxnSpPr>
              <a:cxnSpLocks/>
            </p:cNvCxnSpPr>
            <p:nvPr/>
          </p:nvCxnSpPr>
          <p:spPr>
            <a:xfrm>
              <a:off x="3650632" y="5233964"/>
              <a:ext cx="2908549" cy="0"/>
            </a:xfrm>
            <a:prstGeom prst="straightConnector1">
              <a:avLst/>
            </a:prstGeom>
            <a:ln w="19050">
              <a:solidFill>
                <a:srgbClr val="05641C"/>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D3B7FAE8-F642-2589-5842-527D6DA0E59E}"/>
                </a:ext>
                <a:ext uri="{C183D7F6-B498-43B3-948B-1728B52AA6E4}">
                  <adec:decorative xmlns:adec="http://schemas.microsoft.com/office/drawing/2017/decorative" val="1"/>
                </a:ext>
              </a:extLst>
            </p:cNvPr>
            <p:cNvCxnSpPr>
              <a:cxnSpLocks/>
            </p:cNvCxnSpPr>
            <p:nvPr/>
          </p:nvCxnSpPr>
          <p:spPr>
            <a:xfrm flipH="1">
              <a:off x="3678978" y="5871411"/>
              <a:ext cx="2851857" cy="0"/>
            </a:xfrm>
            <a:prstGeom prst="straightConnector1">
              <a:avLst/>
            </a:prstGeom>
            <a:ln w="19050">
              <a:solidFill>
                <a:schemeClr val="accent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FD0BD46-2F8F-FA2F-6CA9-CEDACD73EF92}"/>
                </a:ext>
              </a:extLst>
            </p:cNvPr>
            <p:cNvSpPr txBox="1"/>
            <p:nvPr/>
          </p:nvSpPr>
          <p:spPr>
            <a:xfrm>
              <a:off x="4265829" y="5938334"/>
              <a:ext cx="1678153" cy="338554"/>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User/Device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cert</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CF70D303-6848-383B-270C-6855884AF870}"/>
                </a:ext>
              </a:extLst>
            </p:cNvPr>
            <p:cNvSpPr txBox="1"/>
            <p:nvPr/>
          </p:nvSpPr>
          <p:spPr>
            <a:xfrm>
              <a:off x="4122104" y="5287439"/>
              <a:ext cx="1965603" cy="338554"/>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Secure connect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cert</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12" name="Laptop_E770" title="Icon of a laptop">
              <a:extLst>
                <a:ext uri="{FF2B5EF4-FFF2-40B4-BE49-F238E27FC236}">
                  <a16:creationId xmlns:a16="http://schemas.microsoft.com/office/drawing/2014/main" id="{BFE198E5-10DE-BE2A-322B-54D09CE557FD}"/>
                </a:ext>
              </a:extLst>
            </p:cNvPr>
            <p:cNvSpPr>
              <a:spLocks noChangeAspect="1" noEditPoints="1"/>
            </p:cNvSpPr>
            <p:nvPr/>
          </p:nvSpPr>
          <p:spPr bwMode="auto">
            <a:xfrm>
              <a:off x="1942548" y="5273094"/>
              <a:ext cx="787317" cy="52535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CellPhone_E8EA" title="Icon of a cellphone">
              <a:extLst>
                <a:ext uri="{FF2B5EF4-FFF2-40B4-BE49-F238E27FC236}">
                  <a16:creationId xmlns:a16="http://schemas.microsoft.com/office/drawing/2014/main" id="{80A94BDE-5B3F-DDF1-B245-F0B07723084F}"/>
                </a:ext>
              </a:extLst>
            </p:cNvPr>
            <p:cNvSpPr>
              <a:spLocks noChangeAspect="1" noEditPoints="1"/>
            </p:cNvSpPr>
            <p:nvPr/>
          </p:nvSpPr>
          <p:spPr bwMode="auto">
            <a:xfrm>
              <a:off x="1567361" y="5130474"/>
              <a:ext cx="283579" cy="47255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PC1_E977" title="Icon of a desktop PC">
              <a:extLst>
                <a:ext uri="{FF2B5EF4-FFF2-40B4-BE49-F238E27FC236}">
                  <a16:creationId xmlns:a16="http://schemas.microsoft.com/office/drawing/2014/main" id="{E3177963-4642-52C8-3B46-AD861E4BF855}"/>
                </a:ext>
              </a:extLst>
            </p:cNvPr>
            <p:cNvSpPr>
              <a:spLocks noChangeAspect="1" noEditPoints="1"/>
            </p:cNvSpPr>
            <p:nvPr/>
          </p:nvSpPr>
          <p:spPr bwMode="auto">
            <a:xfrm>
              <a:off x="7469355" y="3317973"/>
              <a:ext cx="771253" cy="61724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Rounded Rectangle 22">
              <a:extLst>
                <a:ext uri="{FF2B5EF4-FFF2-40B4-BE49-F238E27FC236}">
                  <a16:creationId xmlns:a16="http://schemas.microsoft.com/office/drawing/2014/main" id="{3AAD9F38-CA67-755E-8674-86AB712BCCE2}"/>
                </a:ext>
              </a:extLst>
            </p:cNvPr>
            <p:cNvSpPr/>
            <p:nvPr/>
          </p:nvSpPr>
          <p:spPr bwMode="auto">
            <a:xfrm>
              <a:off x="893002" y="6028902"/>
              <a:ext cx="2467104" cy="485399"/>
            </a:xfrm>
            <a:prstGeom prst="roundRect">
              <a:avLst>
                <a:gd name="adj" fmla="val 50000"/>
              </a:avLst>
            </a:prstGeom>
            <a:solidFill>
              <a:srgbClr val="1B9AE0"/>
            </a:solidFill>
            <a:ln w="6350">
              <a:noFill/>
              <a:headEnd type="none" w="med" len="med"/>
              <a:tailEnd type="none" w="med" len="med"/>
            </a:ln>
            <a:effectLst>
              <a:outerShdw blurRad="127000" dist="127000" dir="600000" sy="23000" kx="1200000" algn="br" rotWithShape="0">
                <a:schemeClr val="accent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lvl="0" algn="ctr">
                <a:lnSpc>
                  <a:spcPts val="1500"/>
                </a:lnSpc>
                <a:defRPr/>
              </a:pPr>
              <a:r>
                <a:rPr lang="en-US" sz="1400" dirty="0">
                  <a:solidFill>
                    <a:srgbClr val="FFFFFF"/>
                  </a:solidFill>
                  <a:latin typeface="Segoe UI Semibold"/>
                </a:rPr>
                <a:t>Intune-managed devices</a:t>
              </a:r>
              <a:endParaRPr lang="en-US" sz="1400">
                <a:solidFill>
                  <a:srgbClr val="FFFFFF"/>
                </a:solidFill>
                <a:latin typeface="Segoe UI Semibold"/>
              </a:endParaRPr>
            </a:p>
          </p:txBody>
        </p:sp>
        <p:sp>
          <p:nvSpPr>
            <p:cNvPr id="12" name="Rounded Rectangle 22">
              <a:extLst>
                <a:ext uri="{FF2B5EF4-FFF2-40B4-BE49-F238E27FC236}">
                  <a16:creationId xmlns:a16="http://schemas.microsoft.com/office/drawing/2014/main" id="{D70BA144-DC57-E7BA-0FE5-A8E38CBF41A7}"/>
                </a:ext>
              </a:extLst>
            </p:cNvPr>
            <p:cNvSpPr/>
            <p:nvPr/>
          </p:nvSpPr>
          <p:spPr bwMode="auto">
            <a:xfrm>
              <a:off x="9154348" y="2608834"/>
              <a:ext cx="1893039" cy="745014"/>
            </a:xfrm>
            <a:prstGeom prst="roundRect">
              <a:avLst>
                <a:gd name="adj" fmla="val 50000"/>
              </a:avLst>
            </a:prstGeom>
            <a:solidFill>
              <a:srgbClr val="1B9AE0"/>
            </a:solidFill>
            <a:ln w="6350">
              <a:noFill/>
              <a:headEnd type="none" w="med" len="med"/>
              <a:tailEnd type="none" w="med" len="med"/>
            </a:ln>
            <a:effectLst>
              <a:outerShdw blurRad="127000" dist="127000" dir="600000" sy="23000" kx="1200000" algn="br" rotWithShape="0">
                <a:schemeClr val="accent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lvl="0" algn="ctr">
                <a:lnSpc>
                  <a:spcPts val="1500"/>
                </a:lnSpc>
                <a:defRPr/>
              </a:pPr>
              <a:r>
                <a:rPr lang="en-US" sz="1400" dirty="0">
                  <a:solidFill>
                    <a:srgbClr val="FFFFFF"/>
                  </a:solidFill>
                  <a:latin typeface="Segoe UI Semibold"/>
                </a:rPr>
                <a:t>Customer PKI</a:t>
              </a:r>
            </a:p>
            <a:p>
              <a:pPr lvl="0" algn="ctr">
                <a:lnSpc>
                  <a:spcPts val="1500"/>
                </a:lnSpc>
                <a:defRPr/>
              </a:pPr>
              <a:r>
                <a:rPr lang="en-US" sz="1400" dirty="0">
                  <a:solidFill>
                    <a:srgbClr val="FFFFFF"/>
                  </a:solidFill>
                  <a:latin typeface="Segoe UI Semibold"/>
                </a:rPr>
                <a:t>ADCS or other</a:t>
              </a:r>
            </a:p>
          </p:txBody>
        </p:sp>
      </p:grpSp>
    </p:spTree>
    <p:extLst>
      <p:ext uri="{BB962C8B-B14F-4D97-AF65-F5344CB8AC3E}">
        <p14:creationId xmlns:p14="http://schemas.microsoft.com/office/powerpoint/2010/main" val="123636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59CF8-29CB-43FE-E4E9-A757734E6959}"/>
            </a:ext>
          </a:extLst>
        </p:cNvPr>
        <p:cNvGrpSpPr/>
        <p:nvPr/>
      </p:nvGrpSpPr>
      <p:grpSpPr>
        <a:xfrm>
          <a:off x="0" y="0"/>
          <a:ext cx="0" cy="0"/>
          <a:chOff x="0" y="0"/>
          <a:chExt cx="0" cy="0"/>
        </a:xfrm>
      </p:grpSpPr>
      <p:grpSp>
        <p:nvGrpSpPr>
          <p:cNvPr id="20" name="Group 19" descr="Microsoft Cloud PKI  Root CA deployment graphic">
            <a:extLst>
              <a:ext uri="{FF2B5EF4-FFF2-40B4-BE49-F238E27FC236}">
                <a16:creationId xmlns:a16="http://schemas.microsoft.com/office/drawing/2014/main" id="{22E84DD9-9884-985A-29F2-0D91948FCDD1}"/>
              </a:ext>
            </a:extLst>
          </p:cNvPr>
          <p:cNvGrpSpPr/>
          <p:nvPr/>
        </p:nvGrpSpPr>
        <p:grpSpPr>
          <a:xfrm>
            <a:off x="823173" y="245485"/>
            <a:ext cx="10545655" cy="5833097"/>
            <a:chOff x="645285" y="245486"/>
            <a:chExt cx="11168760" cy="6491348"/>
          </a:xfrm>
        </p:grpSpPr>
        <p:grpSp>
          <p:nvGrpSpPr>
            <p:cNvPr id="6" name="Group 5" descr="Intune managed devices">
              <a:extLst>
                <a:ext uri="{FF2B5EF4-FFF2-40B4-BE49-F238E27FC236}">
                  <a16:creationId xmlns:a16="http://schemas.microsoft.com/office/drawing/2014/main" id="{72874EBD-AE1A-54ED-2CDB-94475F890CBF}"/>
                </a:ext>
              </a:extLst>
            </p:cNvPr>
            <p:cNvGrpSpPr/>
            <p:nvPr/>
          </p:nvGrpSpPr>
          <p:grpSpPr>
            <a:xfrm>
              <a:off x="645285" y="4612503"/>
              <a:ext cx="2286000" cy="1653222"/>
              <a:chOff x="1524000" y="3914274"/>
              <a:chExt cx="2286000" cy="1653222"/>
            </a:xfrm>
          </p:grpSpPr>
          <p:sp>
            <p:nvSpPr>
              <p:cNvPr id="19" name="TextBox 18">
                <a:extLst>
                  <a:ext uri="{FF2B5EF4-FFF2-40B4-BE49-F238E27FC236}">
                    <a16:creationId xmlns:a16="http://schemas.microsoft.com/office/drawing/2014/main" id="{4E18ADCE-8CF0-30B1-57EA-BE6EE4323ED8}"/>
                  </a:ext>
                </a:extLst>
              </p:cNvPr>
              <p:cNvSpPr txBox="1"/>
              <p:nvPr/>
            </p:nvSpPr>
            <p:spPr>
              <a:xfrm>
                <a:off x="1614450" y="5128064"/>
                <a:ext cx="214193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Intune-managed </a:t>
                </a:r>
                <a:r>
                  <a:rPr lang="en-US" sz="1400" dirty="0">
                    <a:solidFill>
                      <a:srgbClr val="000000"/>
                    </a:solidFill>
                    <a:latin typeface="Segoe UI" panose="020B0502040204020203" pitchFamily="34" charset="0"/>
                    <a:cs typeface="Segoe UI" panose="020B0502040204020203" pitchFamily="34" charset="0"/>
                  </a:rPr>
                  <a:t>d</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evices</a:t>
                </a:r>
              </a:p>
            </p:txBody>
          </p:sp>
          <p:sp>
            <p:nvSpPr>
              <p:cNvPr id="21" name="Rectangle: Rounded Corners 44">
                <a:extLst>
                  <a:ext uri="{FF2B5EF4-FFF2-40B4-BE49-F238E27FC236}">
                    <a16:creationId xmlns:a16="http://schemas.microsoft.com/office/drawing/2014/main" id="{82D030BE-E9C2-098F-ECC7-62DAB71495FA}"/>
                  </a:ext>
                </a:extLst>
              </p:cNvPr>
              <p:cNvSpPr/>
              <p:nvPr/>
            </p:nvSpPr>
            <p:spPr>
              <a:xfrm>
                <a:off x="1524000" y="3914274"/>
                <a:ext cx="2286000" cy="165322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96" name="Rectangle 95">
              <a:extLst>
                <a:ext uri="{FF2B5EF4-FFF2-40B4-BE49-F238E27FC236}">
                  <a16:creationId xmlns:a16="http://schemas.microsoft.com/office/drawing/2014/main" id="{8B145E7E-223C-8BBD-9688-137DF8C35EB6}"/>
                </a:ext>
              </a:extLst>
            </p:cNvPr>
            <p:cNvSpPr/>
            <p:nvPr/>
          </p:nvSpPr>
          <p:spPr>
            <a:xfrm>
              <a:off x="2201456" y="4552651"/>
              <a:ext cx="379698" cy="307777"/>
            </a:xfrm>
            <a:prstGeom prst="rect">
              <a:avLst/>
            </a:prstGeom>
            <a:solidFill>
              <a:srgbClr val="F0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Diploma outline">
              <a:extLst>
                <a:ext uri="{FF2B5EF4-FFF2-40B4-BE49-F238E27FC236}">
                  <a16:creationId xmlns:a16="http://schemas.microsoft.com/office/drawing/2014/main" id="{2653F213-D7AF-6838-6F75-277DAEB4A3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4425" y="2559085"/>
              <a:ext cx="503610" cy="503608"/>
            </a:xfrm>
            <a:prstGeom prst="rect">
              <a:avLst/>
            </a:prstGeom>
          </p:spPr>
        </p:pic>
        <p:pic>
          <p:nvPicPr>
            <p:cNvPr id="8" name="Graphic 7" descr="Diploma outline">
              <a:extLst>
                <a:ext uri="{FF2B5EF4-FFF2-40B4-BE49-F238E27FC236}">
                  <a16:creationId xmlns:a16="http://schemas.microsoft.com/office/drawing/2014/main" id="{9DF3357E-BA90-1FE1-06FD-AF6B3B850C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7135" y="1765644"/>
              <a:ext cx="503610" cy="503608"/>
            </a:xfrm>
            <a:prstGeom prst="rect">
              <a:avLst/>
            </a:prstGeom>
          </p:spPr>
        </p:pic>
        <p:sp>
          <p:nvSpPr>
            <p:cNvPr id="9" name="TextBox 8">
              <a:extLst>
                <a:ext uri="{FF2B5EF4-FFF2-40B4-BE49-F238E27FC236}">
                  <a16:creationId xmlns:a16="http://schemas.microsoft.com/office/drawing/2014/main" id="{7E00329C-C000-E16F-D575-33B6A3F01218}"/>
                </a:ext>
              </a:extLst>
            </p:cNvPr>
            <p:cNvSpPr txBox="1"/>
            <p:nvPr/>
          </p:nvSpPr>
          <p:spPr>
            <a:xfrm>
              <a:off x="4783166" y="2215126"/>
              <a:ext cx="1218603"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Root CA</a:t>
              </a: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Cert</a:t>
              </a:r>
            </a:p>
          </p:txBody>
        </p:sp>
        <p:sp>
          <p:nvSpPr>
            <p:cNvPr id="15" name="TextBox 14">
              <a:extLst>
                <a:ext uri="{FF2B5EF4-FFF2-40B4-BE49-F238E27FC236}">
                  <a16:creationId xmlns:a16="http://schemas.microsoft.com/office/drawing/2014/main" id="{177657A3-079D-4176-5445-9723FE774548}"/>
                </a:ext>
              </a:extLst>
            </p:cNvPr>
            <p:cNvSpPr txBox="1"/>
            <p:nvPr/>
          </p:nvSpPr>
          <p:spPr>
            <a:xfrm>
              <a:off x="4726395" y="3006818"/>
              <a:ext cx="1396921"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Issuing CA</a:t>
              </a: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Cert</a:t>
              </a:r>
            </a:p>
          </p:txBody>
        </p:sp>
        <p:grpSp>
          <p:nvGrpSpPr>
            <p:cNvPr id="14" name="Group 13">
              <a:extLst>
                <a:ext uri="{FF2B5EF4-FFF2-40B4-BE49-F238E27FC236}">
                  <a16:creationId xmlns:a16="http://schemas.microsoft.com/office/drawing/2014/main" id="{21901667-E99D-C42D-F6B5-69EC2C9EC5E4}"/>
                </a:ext>
              </a:extLst>
            </p:cNvPr>
            <p:cNvGrpSpPr/>
            <p:nvPr/>
          </p:nvGrpSpPr>
          <p:grpSpPr>
            <a:xfrm>
              <a:off x="6776492" y="2210375"/>
              <a:ext cx="669587" cy="616916"/>
              <a:chOff x="5337438" y="3177638"/>
              <a:chExt cx="1215762" cy="1120129"/>
            </a:xfrm>
          </p:grpSpPr>
          <p:pic>
            <p:nvPicPr>
              <p:cNvPr id="10" name="Graphic 9" descr="Diploma outline">
                <a:extLst>
                  <a:ext uri="{FF2B5EF4-FFF2-40B4-BE49-F238E27FC236}">
                    <a16:creationId xmlns:a16="http://schemas.microsoft.com/office/drawing/2014/main" id="{6E99273C-1B3C-C9C3-0CDE-222AA0E0A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438" y="3177638"/>
                <a:ext cx="914400" cy="914400"/>
              </a:xfrm>
              <a:prstGeom prst="rect">
                <a:avLst/>
              </a:prstGeom>
            </p:spPr>
          </p:pic>
          <p:grpSp>
            <p:nvGrpSpPr>
              <p:cNvPr id="13" name="Group 12">
                <a:extLst>
                  <a:ext uri="{FF2B5EF4-FFF2-40B4-BE49-F238E27FC236}">
                    <a16:creationId xmlns:a16="http://schemas.microsoft.com/office/drawing/2014/main" id="{C103B49E-A4CD-306A-162A-6D8E13BDFB12}"/>
                  </a:ext>
                </a:extLst>
              </p:cNvPr>
              <p:cNvGrpSpPr/>
              <p:nvPr/>
            </p:nvGrpSpPr>
            <p:grpSpPr>
              <a:xfrm>
                <a:off x="5624204" y="3383367"/>
                <a:ext cx="928996" cy="914400"/>
                <a:chOff x="4136594" y="2907632"/>
                <a:chExt cx="928996" cy="914400"/>
              </a:xfrm>
            </p:grpSpPr>
            <p:sp>
              <p:nvSpPr>
                <p:cNvPr id="12" name="Rectangle 11">
                  <a:extLst>
                    <a:ext uri="{FF2B5EF4-FFF2-40B4-BE49-F238E27FC236}">
                      <a16:creationId xmlns:a16="http://schemas.microsoft.com/office/drawing/2014/main" id="{3682B3C7-3800-1F89-FE18-56CB9D135B62}"/>
                    </a:ext>
                  </a:extLst>
                </p:cNvPr>
                <p:cNvSpPr/>
                <p:nvPr/>
              </p:nvSpPr>
              <p:spPr>
                <a:xfrm>
                  <a:off x="4151190" y="3060249"/>
                  <a:ext cx="914400" cy="593124"/>
                </a:xfrm>
                <a:prstGeom prst="rect">
                  <a:avLst/>
                </a:prstGeom>
                <a:solidFill>
                  <a:srgbClr val="E7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Graphic 10" descr="Diploma outline">
                  <a:extLst>
                    <a:ext uri="{FF2B5EF4-FFF2-40B4-BE49-F238E27FC236}">
                      <a16:creationId xmlns:a16="http://schemas.microsoft.com/office/drawing/2014/main" id="{8E2170F0-DB9E-519E-9581-D445575CA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6594" y="2907632"/>
                  <a:ext cx="914400" cy="914400"/>
                </a:xfrm>
                <a:prstGeom prst="rect">
                  <a:avLst/>
                </a:prstGeom>
              </p:spPr>
            </p:pic>
          </p:grpSp>
        </p:grpSp>
        <p:sp>
          <p:nvSpPr>
            <p:cNvPr id="16" name="TextBox 15">
              <a:extLst>
                <a:ext uri="{FF2B5EF4-FFF2-40B4-BE49-F238E27FC236}">
                  <a16:creationId xmlns:a16="http://schemas.microsoft.com/office/drawing/2014/main" id="{3FCDA6D3-B05E-5BB7-C8DD-DA5C2046A64A}"/>
                </a:ext>
              </a:extLst>
            </p:cNvPr>
            <p:cNvSpPr txBox="1"/>
            <p:nvPr/>
          </p:nvSpPr>
          <p:spPr>
            <a:xfrm>
              <a:off x="6180239" y="1242111"/>
              <a:ext cx="1805675" cy="73866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Trusted Chain </a:t>
              </a:r>
              <a:b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Intune C-PKI CA (root &amp; issuing)</a:t>
              </a:r>
            </a:p>
          </p:txBody>
        </p:sp>
        <p:sp>
          <p:nvSpPr>
            <p:cNvPr id="46" name="Right Brace 45">
              <a:extLst>
                <a:ext uri="{FF2B5EF4-FFF2-40B4-BE49-F238E27FC236}">
                  <a16:creationId xmlns:a16="http://schemas.microsoft.com/office/drawing/2014/main" id="{A005D737-B042-9FFD-0EF2-AB4C5EE5AC21}"/>
                </a:ext>
                <a:ext uri="{C183D7F6-B498-43B3-948B-1728B52AA6E4}">
                  <adec:decorative xmlns:adec="http://schemas.microsoft.com/office/drawing/2017/decorative" val="1"/>
                </a:ext>
              </a:extLst>
            </p:cNvPr>
            <p:cNvSpPr/>
            <p:nvPr/>
          </p:nvSpPr>
          <p:spPr>
            <a:xfrm>
              <a:off x="6055619" y="1722805"/>
              <a:ext cx="320386" cy="1660621"/>
            </a:xfrm>
            <a:prstGeom prst="rightBrace">
              <a:avLst>
                <a:gd name="adj1" fmla="val 69750"/>
                <a:gd name="adj2" fmla="val 44645"/>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13" title="Icon of a cloud">
              <a:extLst>
                <a:ext uri="{FF2B5EF4-FFF2-40B4-BE49-F238E27FC236}">
                  <a16:creationId xmlns:a16="http://schemas.microsoft.com/office/drawing/2014/main" id="{E5A817B2-349D-1E91-1F16-900C7FD378A7}"/>
                </a:ext>
              </a:extLst>
            </p:cNvPr>
            <p:cNvSpPr>
              <a:spLocks noChangeAspect="1"/>
            </p:cNvSpPr>
            <p:nvPr/>
          </p:nvSpPr>
          <p:spPr bwMode="auto">
            <a:xfrm>
              <a:off x="3784922" y="245486"/>
              <a:ext cx="6241559" cy="342387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5400" cap="sq">
              <a:solidFill>
                <a:srgbClr val="1B9AE0"/>
              </a:solidFill>
              <a:prstDash val="solid"/>
              <a:miter lim="800000"/>
              <a:headEnd/>
              <a:tailEnd/>
            </a:ln>
            <a:effectLst>
              <a:outerShdw blurRad="293975" sx="102000" sy="102000" algn="ctr" rotWithShape="0">
                <a:schemeClr val="accent1">
                  <a:alpha val="16000"/>
                </a:scheme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F31E5478-6212-6186-9373-7ED8E985272F}"/>
                </a:ext>
              </a:extLst>
            </p:cNvPr>
            <p:cNvGrpSpPr/>
            <p:nvPr/>
          </p:nvGrpSpPr>
          <p:grpSpPr>
            <a:xfrm>
              <a:off x="10407841" y="5200061"/>
              <a:ext cx="487370" cy="384672"/>
              <a:chOff x="10428439" y="5368190"/>
              <a:chExt cx="579261" cy="457200"/>
            </a:xfrm>
          </p:grpSpPr>
          <p:sp>
            <p:nvSpPr>
              <p:cNvPr id="31" name="Lock" title="Icon of a padlock">
                <a:extLst>
                  <a:ext uri="{FF2B5EF4-FFF2-40B4-BE49-F238E27FC236}">
                    <a16:creationId xmlns:a16="http://schemas.microsoft.com/office/drawing/2014/main" id="{7363CD35-F89D-BDD0-6D5D-341A4ECDDD46}"/>
                  </a:ext>
                </a:extLst>
              </p:cNvPr>
              <p:cNvSpPr>
                <a:spLocks noChangeAspect="1" noEditPoints="1"/>
              </p:cNvSpPr>
              <p:nvPr/>
            </p:nvSpPr>
            <p:spPr bwMode="auto">
              <a:xfrm>
                <a:off x="10680579" y="536819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key" title="Icon of a key">
                <a:extLst>
                  <a:ext uri="{FF2B5EF4-FFF2-40B4-BE49-F238E27FC236}">
                    <a16:creationId xmlns:a16="http://schemas.microsoft.com/office/drawing/2014/main" id="{FCB9BDB0-40DA-FE21-2F6D-7DA5F5EF08EE}"/>
                  </a:ext>
                </a:extLst>
              </p:cNvPr>
              <p:cNvSpPr>
                <a:spLocks noChangeAspect="1" noEditPoints="1"/>
              </p:cNvSpPr>
              <p:nvPr/>
            </p:nvSpPr>
            <p:spPr bwMode="auto">
              <a:xfrm>
                <a:off x="10428439" y="5387102"/>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Rounded Corners 43">
              <a:extLst>
                <a:ext uri="{FF2B5EF4-FFF2-40B4-BE49-F238E27FC236}">
                  <a16:creationId xmlns:a16="http://schemas.microsoft.com/office/drawing/2014/main" id="{40266A9B-9838-7C62-249F-F73E68D4BF80}"/>
                </a:ext>
              </a:extLst>
            </p:cNvPr>
            <p:cNvSpPr/>
            <p:nvPr/>
          </p:nvSpPr>
          <p:spPr>
            <a:xfrm>
              <a:off x="5764677" y="4617294"/>
              <a:ext cx="5842105" cy="164236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97" name="Group 96">
              <a:extLst>
                <a:ext uri="{FF2B5EF4-FFF2-40B4-BE49-F238E27FC236}">
                  <a16:creationId xmlns:a16="http://schemas.microsoft.com/office/drawing/2014/main" id="{49E36AC2-533D-24B7-107A-9F0900250D19}"/>
                </a:ext>
              </a:extLst>
            </p:cNvPr>
            <p:cNvGrpSpPr/>
            <p:nvPr/>
          </p:nvGrpSpPr>
          <p:grpSpPr>
            <a:xfrm>
              <a:off x="3529950" y="5144287"/>
              <a:ext cx="1620252" cy="880902"/>
              <a:chOff x="4066232" y="5287439"/>
              <a:chExt cx="2077349" cy="989449"/>
            </a:xfrm>
          </p:grpSpPr>
          <p:sp>
            <p:nvSpPr>
              <p:cNvPr id="75" name="TextBox 74">
                <a:extLst>
                  <a:ext uri="{FF2B5EF4-FFF2-40B4-BE49-F238E27FC236}">
                    <a16:creationId xmlns:a16="http://schemas.microsoft.com/office/drawing/2014/main" id="{B9B40575-929D-D189-C01A-0B96E65D49D0}"/>
                  </a:ext>
                </a:extLst>
              </p:cNvPr>
              <p:cNvSpPr txBox="1"/>
              <p:nvPr/>
            </p:nvSpPr>
            <p:spPr>
              <a:xfrm>
                <a:off x="4066232" y="5938334"/>
                <a:ext cx="2077349" cy="338554"/>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Trust SCEP certs</a:t>
                </a:r>
              </a:p>
            </p:txBody>
          </p:sp>
          <p:sp>
            <p:nvSpPr>
              <p:cNvPr id="76" name="TextBox 75">
                <a:extLst>
                  <a:ext uri="{FF2B5EF4-FFF2-40B4-BE49-F238E27FC236}">
                    <a16:creationId xmlns:a16="http://schemas.microsoft.com/office/drawing/2014/main" id="{75931576-F850-424A-123C-0858487AA945}"/>
                  </a:ext>
                </a:extLst>
              </p:cNvPr>
              <p:cNvSpPr txBox="1"/>
              <p:nvPr/>
            </p:nvSpPr>
            <p:spPr>
              <a:xfrm>
                <a:off x="4156662" y="5287439"/>
                <a:ext cx="1896486" cy="38027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Trust SSL certs</a:t>
                </a:r>
              </a:p>
            </p:txBody>
          </p:sp>
        </p:grpSp>
        <p:sp>
          <p:nvSpPr>
            <p:cNvPr id="79" name="TextBox 78">
              <a:extLst>
                <a:ext uri="{FF2B5EF4-FFF2-40B4-BE49-F238E27FC236}">
                  <a16:creationId xmlns:a16="http://schemas.microsoft.com/office/drawing/2014/main" id="{896E6009-DC83-4B89-8481-54261AD5F3DA}"/>
                </a:ext>
              </a:extLst>
            </p:cNvPr>
            <p:cNvSpPr txBox="1"/>
            <p:nvPr/>
          </p:nvSpPr>
          <p:spPr>
            <a:xfrm>
              <a:off x="5772570" y="5629268"/>
              <a:ext cx="1593962" cy="49244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Wi-Fi </a:t>
              </a:r>
              <a:b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access </a:t>
              </a:r>
              <a:r>
                <a:rPr lang="en-US" sz="1300" dirty="0">
                  <a:solidFill>
                    <a:srgbClr val="000000"/>
                  </a:solidFill>
                  <a:latin typeface="Segoe UI" panose="020B0502040204020203" pitchFamily="34" charset="0"/>
                  <a:cs typeface="Segoe UI" panose="020B0502040204020203" pitchFamily="34" charset="0"/>
                </a:rPr>
                <a:t>p</a:t>
              </a: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oints</a:t>
              </a:r>
              <a:endPar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79B90C9-0E8B-1B16-5C90-A20269F44C6F}"/>
                </a:ext>
              </a:extLst>
            </p:cNvPr>
            <p:cNvSpPr txBox="1"/>
            <p:nvPr/>
          </p:nvSpPr>
          <p:spPr>
            <a:xfrm>
              <a:off x="8517317" y="5629268"/>
              <a:ext cx="1428437" cy="49244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CBA webservers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&amp; applications</a:t>
              </a:r>
            </a:p>
          </p:txBody>
        </p:sp>
        <p:sp>
          <p:nvSpPr>
            <p:cNvPr id="82" name="TextBox 81">
              <a:extLst>
                <a:ext uri="{FF2B5EF4-FFF2-40B4-BE49-F238E27FC236}">
                  <a16:creationId xmlns:a16="http://schemas.microsoft.com/office/drawing/2014/main" id="{D1E86F61-07BC-DCBD-D98A-3C200C348FAC}"/>
                </a:ext>
              </a:extLst>
            </p:cNvPr>
            <p:cNvSpPr txBox="1"/>
            <p:nvPr/>
          </p:nvSpPr>
          <p:spPr>
            <a:xfrm>
              <a:off x="7292445" y="5629268"/>
              <a:ext cx="1068369" cy="292388"/>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VPN servers</a:t>
              </a:r>
            </a:p>
          </p:txBody>
        </p:sp>
        <p:pic>
          <p:nvPicPr>
            <p:cNvPr id="84" name="Graphic 83" descr="Wireless router outline">
              <a:extLst>
                <a:ext uri="{FF2B5EF4-FFF2-40B4-BE49-F238E27FC236}">
                  <a16:creationId xmlns:a16="http://schemas.microsoft.com/office/drawing/2014/main" id="{E7DBC9FB-24E8-0834-F16D-E4A5B4A03B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0976" y="5126998"/>
              <a:ext cx="580476" cy="482488"/>
            </a:xfrm>
            <a:prstGeom prst="rect">
              <a:avLst/>
            </a:prstGeom>
          </p:spPr>
        </p:pic>
        <p:pic>
          <p:nvPicPr>
            <p:cNvPr id="88" name="Graphic 87" descr="Server outline">
              <a:extLst>
                <a:ext uri="{FF2B5EF4-FFF2-40B4-BE49-F238E27FC236}">
                  <a16:creationId xmlns:a16="http://schemas.microsoft.com/office/drawing/2014/main" id="{CDC03E53-6297-BABF-879C-87E91A530B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41297" y="5126998"/>
              <a:ext cx="580476" cy="482488"/>
            </a:xfrm>
            <a:prstGeom prst="rect">
              <a:avLst/>
            </a:prstGeom>
          </p:spPr>
        </p:pic>
        <p:pic>
          <p:nvPicPr>
            <p:cNvPr id="89" name="Graphic 88" descr="Network diagram outline">
              <a:extLst>
                <a:ext uri="{FF2B5EF4-FFF2-40B4-BE49-F238E27FC236}">
                  <a16:creationId xmlns:a16="http://schemas.microsoft.com/office/drawing/2014/main" id="{B9F875DA-C07F-4B01-D4F2-50B8D52110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51001" y="5126998"/>
              <a:ext cx="580476" cy="482488"/>
            </a:xfrm>
            <a:prstGeom prst="rect">
              <a:avLst/>
            </a:prstGeom>
          </p:spPr>
        </p:pic>
        <p:sp>
          <p:nvSpPr>
            <p:cNvPr id="90" name="Laptop_E770" title="Icon of a laptop">
              <a:extLst>
                <a:ext uri="{FF2B5EF4-FFF2-40B4-BE49-F238E27FC236}">
                  <a16:creationId xmlns:a16="http://schemas.microsoft.com/office/drawing/2014/main" id="{9FCE8D57-580C-0988-C550-E3EF3148FB90}"/>
                </a:ext>
              </a:extLst>
            </p:cNvPr>
            <p:cNvSpPr>
              <a:spLocks noChangeAspect="1" noEditPoints="1"/>
            </p:cNvSpPr>
            <p:nvPr/>
          </p:nvSpPr>
          <p:spPr bwMode="auto">
            <a:xfrm>
              <a:off x="1606947" y="5135058"/>
              <a:ext cx="787317" cy="52535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CellPhone_E8EA" title="Icon of a cellphone">
              <a:extLst>
                <a:ext uri="{FF2B5EF4-FFF2-40B4-BE49-F238E27FC236}">
                  <a16:creationId xmlns:a16="http://schemas.microsoft.com/office/drawing/2014/main" id="{2FB084B3-63C2-912B-6C4F-D3E8ED5E1D9A}"/>
                </a:ext>
              </a:extLst>
            </p:cNvPr>
            <p:cNvSpPr>
              <a:spLocks noChangeAspect="1" noEditPoints="1"/>
            </p:cNvSpPr>
            <p:nvPr/>
          </p:nvSpPr>
          <p:spPr bwMode="auto">
            <a:xfrm>
              <a:off x="1231760" y="4992438"/>
              <a:ext cx="283579" cy="47255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93" name="Graphic 92" descr="Diploma outline">
              <a:extLst>
                <a:ext uri="{FF2B5EF4-FFF2-40B4-BE49-F238E27FC236}">
                  <a16:creationId xmlns:a16="http://schemas.microsoft.com/office/drawing/2014/main" id="{C2B610BF-BF75-C38A-16DB-83FFF3A84F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7743" y="4286678"/>
              <a:ext cx="719498" cy="715711"/>
            </a:xfrm>
            <a:prstGeom prst="rect">
              <a:avLst/>
            </a:prstGeom>
          </p:spPr>
        </p:pic>
        <p:sp>
          <p:nvSpPr>
            <p:cNvPr id="94" name="Rectangle 93">
              <a:extLst>
                <a:ext uri="{FF2B5EF4-FFF2-40B4-BE49-F238E27FC236}">
                  <a16:creationId xmlns:a16="http://schemas.microsoft.com/office/drawing/2014/main" id="{B53C6B3D-E32C-F6A6-836F-1EA63824408A}"/>
                </a:ext>
              </a:extLst>
            </p:cNvPr>
            <p:cNvSpPr/>
            <p:nvPr/>
          </p:nvSpPr>
          <p:spPr>
            <a:xfrm>
              <a:off x="2438581" y="4567159"/>
              <a:ext cx="725785" cy="464245"/>
            </a:xfrm>
            <a:prstGeom prst="rect">
              <a:avLst/>
            </a:prstGeom>
            <a:solidFill>
              <a:srgbClr val="F0F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5" name="Graphic 94" descr="Diploma outline">
              <a:extLst>
                <a:ext uri="{FF2B5EF4-FFF2-40B4-BE49-F238E27FC236}">
                  <a16:creationId xmlns:a16="http://schemas.microsoft.com/office/drawing/2014/main" id="{A7E52417-0FF5-2F1B-3059-C8422BAA62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2243" y="4494631"/>
              <a:ext cx="719498" cy="715711"/>
            </a:xfrm>
            <a:prstGeom prst="rect">
              <a:avLst/>
            </a:prstGeom>
          </p:spPr>
        </p:pic>
        <p:sp>
          <p:nvSpPr>
            <p:cNvPr id="100" name="TextBox 99">
              <a:extLst>
                <a:ext uri="{FF2B5EF4-FFF2-40B4-BE49-F238E27FC236}">
                  <a16:creationId xmlns:a16="http://schemas.microsoft.com/office/drawing/2014/main" id="{A22267D3-5CF8-93D6-7BF5-D5BFAB1156FC}"/>
                </a:ext>
              </a:extLst>
            </p:cNvPr>
            <p:cNvSpPr txBox="1"/>
            <p:nvPr/>
          </p:nvSpPr>
          <p:spPr>
            <a:xfrm>
              <a:off x="9925256" y="5629268"/>
              <a:ext cx="1608521" cy="492443"/>
            </a:xfrm>
            <a:prstGeom prst="rect">
              <a:avLst/>
            </a:prstGeom>
            <a:noFill/>
          </p:spPr>
          <p:txBody>
            <a:bodyPr wrap="square"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dirty="0"/>
                <a:t>Customer PKI</a:t>
              </a:r>
            </a:p>
            <a:p>
              <a:pPr marL="11430"/>
              <a:r>
                <a:rPr lang="en-US" dirty="0"/>
                <a:t>SSL certs</a:t>
              </a:r>
            </a:p>
          </p:txBody>
        </p:sp>
        <p:sp>
          <p:nvSpPr>
            <p:cNvPr id="101" name="TextBox 100">
              <a:extLst>
                <a:ext uri="{FF2B5EF4-FFF2-40B4-BE49-F238E27FC236}">
                  <a16:creationId xmlns:a16="http://schemas.microsoft.com/office/drawing/2014/main" id="{F10CF991-C405-D8FB-CB8A-3EB814D820A2}"/>
                </a:ext>
              </a:extLst>
            </p:cNvPr>
            <p:cNvSpPr txBox="1"/>
            <p:nvPr/>
          </p:nvSpPr>
          <p:spPr>
            <a:xfrm>
              <a:off x="5764677" y="6275169"/>
              <a:ext cx="5769099"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Note: With 3</a:t>
              </a:r>
              <a:r>
                <a:rPr kumimoji="0" lang="en-US" sz="1200" b="0" i="0" u="none" strike="noStrike" kern="1200" cap="none" spc="0" normalizeH="0" baseline="30000" noProof="0" dirty="0">
                  <a:ln>
                    <a:noFill/>
                  </a:ln>
                  <a:solidFill>
                    <a:srgbClr val="000000"/>
                  </a:solidFill>
                  <a:effectLst/>
                  <a:uLnTx/>
                  <a:uFillTx/>
                  <a:latin typeface="Segoe UI" panose="020B0502040204020203" pitchFamily="34" charset="0"/>
                  <a:cs typeface="Segoe UI" panose="020B0502040204020203" pitchFamily="34" charset="0"/>
                </a:rPr>
                <a:t>rd</a:t>
              </a:r>
              <a:r>
                <a:rPr lang="en-US" sz="1200" dirty="0">
                  <a:solidFill>
                    <a:srgbClr val="000000"/>
                  </a:solidFill>
                  <a:latin typeface="Segoe UI" panose="020B0502040204020203" pitchFamily="34" charset="0"/>
                  <a:cs typeface="Segoe UI" panose="020B0502040204020203" pitchFamily="34" charset="0"/>
                </a:rPr>
                <a:t>-</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party solutions</a:t>
              </a:r>
              <a:r>
                <a:rPr lang="en-US" sz="1200" dirty="0">
                  <a:solidFill>
                    <a:srgbClr val="000000"/>
                  </a:solidFill>
                  <a:latin typeface="Segoe UI" panose="020B0502040204020203" pitchFamily="34" charset="0"/>
                  <a:cs typeface="Segoe UI" panose="020B0502040204020203" pitchFamily="34" charset="0"/>
                </a:rPr>
                <a:t>,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customers will need to configure relying parties to trust additional certification authorities. </a:t>
              </a:r>
            </a:p>
          </p:txBody>
        </p:sp>
        <p:sp>
          <p:nvSpPr>
            <p:cNvPr id="102" name="Rectangle 101">
              <a:extLst>
                <a:ext uri="{FF2B5EF4-FFF2-40B4-BE49-F238E27FC236}">
                  <a16:creationId xmlns:a16="http://schemas.microsoft.com/office/drawing/2014/main" id="{99F38690-338B-3DA9-5EDF-BE2597429836}"/>
                </a:ext>
              </a:extLst>
            </p:cNvPr>
            <p:cNvSpPr/>
            <p:nvPr/>
          </p:nvSpPr>
          <p:spPr>
            <a:xfrm>
              <a:off x="8224748" y="4506520"/>
              <a:ext cx="379698" cy="307777"/>
            </a:xfrm>
            <a:prstGeom prst="rect">
              <a:avLst/>
            </a:prstGeom>
            <a:solidFill>
              <a:srgbClr val="DFF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3" name="Graphic 102" descr="Diploma outline">
              <a:extLst>
                <a:ext uri="{FF2B5EF4-FFF2-40B4-BE49-F238E27FC236}">
                  <a16:creationId xmlns:a16="http://schemas.microsoft.com/office/drawing/2014/main" id="{6402C960-C6D7-5C10-B3F2-E0B6BB01BF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1035" y="4240547"/>
              <a:ext cx="719498" cy="715711"/>
            </a:xfrm>
            <a:prstGeom prst="rect">
              <a:avLst/>
            </a:prstGeom>
          </p:spPr>
        </p:pic>
        <p:sp>
          <p:nvSpPr>
            <p:cNvPr id="104" name="Rectangle 103">
              <a:extLst>
                <a:ext uri="{FF2B5EF4-FFF2-40B4-BE49-F238E27FC236}">
                  <a16:creationId xmlns:a16="http://schemas.microsoft.com/office/drawing/2014/main" id="{8715E129-6012-ECD9-4D37-C94AD2784F40}"/>
                </a:ext>
              </a:extLst>
            </p:cNvPr>
            <p:cNvSpPr/>
            <p:nvPr/>
          </p:nvSpPr>
          <p:spPr>
            <a:xfrm>
              <a:off x="8461873" y="4521028"/>
              <a:ext cx="725785" cy="464245"/>
            </a:xfrm>
            <a:prstGeom prst="rect">
              <a:avLst/>
            </a:prstGeom>
            <a:solidFill>
              <a:srgbClr val="DFF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5" name="Graphic 104" descr="Diploma outline">
              <a:extLst>
                <a:ext uri="{FF2B5EF4-FFF2-40B4-BE49-F238E27FC236}">
                  <a16:creationId xmlns:a16="http://schemas.microsoft.com/office/drawing/2014/main" id="{54121D27-FE10-DB10-672C-70EFC19845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5535" y="4448500"/>
              <a:ext cx="719498" cy="715711"/>
            </a:xfrm>
            <a:prstGeom prst="rect">
              <a:avLst/>
            </a:prstGeom>
          </p:spPr>
        </p:pic>
        <p:cxnSp>
          <p:nvCxnSpPr>
            <p:cNvPr id="106" name="Straight Connector 105">
              <a:extLst>
                <a:ext uri="{FF2B5EF4-FFF2-40B4-BE49-F238E27FC236}">
                  <a16:creationId xmlns:a16="http://schemas.microsoft.com/office/drawing/2014/main" id="{30A3F177-E74A-733D-7190-103F6C409DAC}"/>
                </a:ext>
              </a:extLst>
            </p:cNvPr>
            <p:cNvCxnSpPr>
              <a:cxnSpLocks/>
            </p:cNvCxnSpPr>
            <p:nvPr/>
          </p:nvCxnSpPr>
          <p:spPr>
            <a:xfrm>
              <a:off x="2657071" y="3901440"/>
              <a:ext cx="0" cy="547060"/>
            </a:xfrm>
            <a:prstGeom prst="line">
              <a:avLst/>
            </a:prstGeom>
            <a:ln w="381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20A9C5D-1B4D-10FD-81C7-27BF7979B1A4}"/>
                </a:ext>
              </a:extLst>
            </p:cNvPr>
            <p:cNvCxnSpPr>
              <a:cxnSpLocks/>
            </p:cNvCxnSpPr>
            <p:nvPr/>
          </p:nvCxnSpPr>
          <p:spPr>
            <a:xfrm flipH="1">
              <a:off x="2637451" y="3897087"/>
              <a:ext cx="4305013"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542E90-B283-86C5-F462-175C5D81013F}"/>
                </a:ext>
              </a:extLst>
            </p:cNvPr>
            <p:cNvCxnSpPr>
              <a:cxnSpLocks/>
            </p:cNvCxnSpPr>
            <p:nvPr/>
          </p:nvCxnSpPr>
          <p:spPr>
            <a:xfrm>
              <a:off x="6954811" y="2944229"/>
              <a:ext cx="0" cy="957211"/>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B78DA34-C046-ECA2-E38A-1BD1443FE923}"/>
                </a:ext>
              </a:extLst>
            </p:cNvPr>
            <p:cNvCxnSpPr>
              <a:cxnSpLocks/>
            </p:cNvCxnSpPr>
            <p:nvPr/>
          </p:nvCxnSpPr>
          <p:spPr>
            <a:xfrm>
              <a:off x="8610718" y="4019007"/>
              <a:ext cx="0" cy="345729"/>
            </a:xfrm>
            <a:prstGeom prst="line">
              <a:avLst/>
            </a:prstGeom>
            <a:ln w="38100">
              <a:solidFill>
                <a:schemeClr val="accent2"/>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81F629-1B72-97A9-0769-01BD1845B449}"/>
                </a:ext>
              </a:extLst>
            </p:cNvPr>
            <p:cNvCxnSpPr>
              <a:cxnSpLocks/>
            </p:cNvCxnSpPr>
            <p:nvPr/>
          </p:nvCxnSpPr>
          <p:spPr>
            <a:xfrm>
              <a:off x="7292445" y="3897087"/>
              <a:ext cx="1329118" cy="0"/>
            </a:xfrm>
            <a:prstGeom prst="line">
              <a:avLst/>
            </a:prstGeom>
            <a:ln w="381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DB0E788-51B3-FD41-5C3D-91D6C61C4AE8}"/>
                </a:ext>
              </a:extLst>
            </p:cNvPr>
            <p:cNvCxnSpPr>
              <a:cxnSpLocks/>
            </p:cNvCxnSpPr>
            <p:nvPr/>
          </p:nvCxnSpPr>
          <p:spPr>
            <a:xfrm>
              <a:off x="7292445" y="2951544"/>
              <a:ext cx="0" cy="949896"/>
            </a:xfrm>
            <a:prstGeom prst="line">
              <a:avLst/>
            </a:prstGeom>
            <a:ln w="381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4D7E009B-C70C-8B59-CA8C-08763789F9DF}"/>
                </a:ext>
              </a:extLst>
            </p:cNvPr>
            <p:cNvGrpSpPr/>
            <p:nvPr/>
          </p:nvGrpSpPr>
          <p:grpSpPr>
            <a:xfrm>
              <a:off x="3381816" y="5096676"/>
              <a:ext cx="1916520" cy="567516"/>
              <a:chOff x="3185518" y="5277959"/>
              <a:chExt cx="2268556" cy="567516"/>
            </a:xfrm>
          </p:grpSpPr>
          <p:cxnSp>
            <p:nvCxnSpPr>
              <p:cNvPr id="148" name="Straight Arrow Connector 147">
                <a:extLst>
                  <a:ext uri="{FF2B5EF4-FFF2-40B4-BE49-F238E27FC236}">
                    <a16:creationId xmlns:a16="http://schemas.microsoft.com/office/drawing/2014/main" id="{754E7813-7049-0902-281C-86488B64C0F3}"/>
                  </a:ext>
                  <a:ext uri="{C183D7F6-B498-43B3-948B-1728B52AA6E4}">
                    <adec:decorative xmlns:adec="http://schemas.microsoft.com/office/drawing/2017/decorative" val="1"/>
                  </a:ext>
                </a:extLst>
              </p:cNvPr>
              <p:cNvCxnSpPr>
                <a:cxnSpLocks/>
              </p:cNvCxnSpPr>
              <p:nvPr/>
            </p:nvCxnSpPr>
            <p:spPr>
              <a:xfrm>
                <a:off x="3185518" y="5277959"/>
                <a:ext cx="2268556" cy="0"/>
              </a:xfrm>
              <a:prstGeom prst="straightConnector1">
                <a:avLst/>
              </a:prstGeom>
              <a:ln w="19050">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3C080884-DC70-FCED-9EF0-6896E1075A11}"/>
                  </a:ext>
                  <a:ext uri="{C183D7F6-B498-43B3-948B-1728B52AA6E4}">
                    <adec:decorative xmlns:adec="http://schemas.microsoft.com/office/drawing/2017/decorative" val="1"/>
                  </a:ext>
                </a:extLst>
              </p:cNvPr>
              <p:cNvCxnSpPr>
                <a:cxnSpLocks/>
              </p:cNvCxnSpPr>
              <p:nvPr/>
            </p:nvCxnSpPr>
            <p:spPr>
              <a:xfrm flipH="1">
                <a:off x="3207627" y="5845475"/>
                <a:ext cx="2224338" cy="0"/>
              </a:xfrm>
              <a:prstGeom prst="straightConnector1">
                <a:avLst/>
              </a:prstGeom>
              <a:ln w="19050">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22" name="Rounded Rectangle 22">
              <a:extLst>
                <a:ext uri="{FF2B5EF4-FFF2-40B4-BE49-F238E27FC236}">
                  <a16:creationId xmlns:a16="http://schemas.microsoft.com/office/drawing/2014/main" id="{5584C1AC-7612-415B-0CF8-FE25D47E539F}"/>
                </a:ext>
              </a:extLst>
            </p:cNvPr>
            <p:cNvSpPr/>
            <p:nvPr/>
          </p:nvSpPr>
          <p:spPr bwMode="auto">
            <a:xfrm>
              <a:off x="8041218" y="3688626"/>
              <a:ext cx="3772827" cy="419294"/>
            </a:xfrm>
            <a:prstGeom prst="roundRect">
              <a:avLst>
                <a:gd name="adj" fmla="val 50000"/>
              </a:avLst>
            </a:prstGeom>
            <a:solidFill>
              <a:srgbClr val="1B9AE0"/>
            </a:solidFill>
            <a:ln w="6350">
              <a:noFill/>
              <a:headEnd type="none" w="med" len="med"/>
              <a:tailEnd type="none" w="med" len="med"/>
            </a:ln>
            <a:effectLst>
              <a:outerShdw blurRad="127000" dist="127000" dir="600000" sy="23000" kx="1200000" algn="br" rotWithShape="0">
                <a:schemeClr val="accent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ts val="1500"/>
                </a:lnSpc>
                <a:defRPr/>
              </a:pPr>
              <a:r>
                <a:rPr lang="en-US" sz="1200" dirty="0">
                  <a:solidFill>
                    <a:srgbClr val="FFFFFF"/>
                  </a:solidFill>
                  <a:latin typeface="Segoe UI Semibold"/>
                </a:rPr>
                <a:t>Out-of-band delivery required (GPO or other)</a:t>
              </a:r>
            </a:p>
          </p:txBody>
        </p:sp>
        <p:sp>
          <p:nvSpPr>
            <p:cNvPr id="26" name="Rounded Rectangle 22">
              <a:extLst>
                <a:ext uri="{FF2B5EF4-FFF2-40B4-BE49-F238E27FC236}">
                  <a16:creationId xmlns:a16="http://schemas.microsoft.com/office/drawing/2014/main" id="{A6B13099-FD96-7E32-A11D-1613F600295C}"/>
                </a:ext>
              </a:extLst>
            </p:cNvPr>
            <p:cNvSpPr/>
            <p:nvPr/>
          </p:nvSpPr>
          <p:spPr bwMode="auto">
            <a:xfrm>
              <a:off x="806157" y="3650017"/>
              <a:ext cx="2619796" cy="419294"/>
            </a:xfrm>
            <a:prstGeom prst="roundRect">
              <a:avLst>
                <a:gd name="adj" fmla="val 50000"/>
              </a:avLst>
            </a:prstGeom>
            <a:solidFill>
              <a:srgbClr val="1B9AE0"/>
            </a:solidFill>
            <a:ln w="6350">
              <a:noFill/>
              <a:headEnd type="none" w="med" len="med"/>
              <a:tailEnd type="none" w="med" len="med"/>
            </a:ln>
            <a:effectLst>
              <a:outerShdw blurRad="127000" dist="127000" dir="600000" sy="23000" kx="1200000" algn="br" rotWithShape="0">
                <a:schemeClr val="accent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ts val="1500"/>
                </a:lnSpc>
                <a:defRPr/>
              </a:pPr>
              <a:r>
                <a:rPr lang="en-US" sz="1200">
                  <a:solidFill>
                    <a:srgbClr val="FFFFFF"/>
                  </a:solidFill>
                  <a:latin typeface="Segoe UI Semibold"/>
                </a:rPr>
                <a:t>Intune MDM delivery channel</a:t>
              </a:r>
            </a:p>
          </p:txBody>
        </p:sp>
      </p:grpSp>
      <p:sp>
        <p:nvSpPr>
          <p:cNvPr id="4" name="Title 3">
            <a:extLst>
              <a:ext uri="{FF2B5EF4-FFF2-40B4-BE49-F238E27FC236}">
                <a16:creationId xmlns:a16="http://schemas.microsoft.com/office/drawing/2014/main" id="{A7E03A18-7D14-2243-B89E-D630E504B4F0}"/>
              </a:ext>
            </a:extLst>
          </p:cNvPr>
          <p:cNvSpPr>
            <a:spLocks noGrp="1"/>
          </p:cNvSpPr>
          <p:nvPr>
            <p:ph type="title"/>
          </p:nvPr>
        </p:nvSpPr>
        <p:spPr>
          <a:xfrm>
            <a:off x="588263" y="495300"/>
            <a:ext cx="11018520" cy="897682"/>
          </a:xfrm>
        </p:spPr>
        <p:txBody>
          <a:bodyPr>
            <a:normAutofit fontScale="90000"/>
          </a:bodyPr>
          <a:lstStyle/>
          <a:p>
            <a:r>
              <a:rPr lang="en-US" dirty="0"/>
              <a:t>Microsoft Cloud PKI  </a:t>
            </a:r>
            <a:br>
              <a:rPr lang="en-US" dirty="0"/>
            </a:br>
            <a:r>
              <a:rPr lang="en-US" dirty="0"/>
              <a:t>Root CA deployment</a:t>
            </a:r>
          </a:p>
        </p:txBody>
      </p:sp>
    </p:spTree>
    <p:extLst>
      <p:ext uri="{BB962C8B-B14F-4D97-AF65-F5344CB8AC3E}">
        <p14:creationId xmlns:p14="http://schemas.microsoft.com/office/powerpoint/2010/main" val="31476954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FA4-ED7A-4C63-0985-8CB9149C3D07}"/>
              </a:ext>
            </a:extLst>
          </p:cNvPr>
          <p:cNvSpPr>
            <a:spLocks noGrp="1"/>
          </p:cNvSpPr>
          <p:nvPr>
            <p:ph type="title"/>
          </p:nvPr>
        </p:nvSpPr>
        <p:spPr/>
        <p:txBody>
          <a:bodyPr>
            <a:noAutofit/>
          </a:bodyPr>
          <a:lstStyle/>
          <a:p>
            <a:r>
              <a:rPr lang="en-US" sz="4000" dirty="0">
                <a:cs typeface="Calibri Light"/>
              </a:rPr>
              <a:t>Details</a:t>
            </a:r>
          </a:p>
        </p:txBody>
      </p:sp>
      <p:sp>
        <p:nvSpPr>
          <p:cNvPr id="5" name="Content Placeholder 4">
            <a:extLst>
              <a:ext uri="{FF2B5EF4-FFF2-40B4-BE49-F238E27FC236}">
                <a16:creationId xmlns:a16="http://schemas.microsoft.com/office/drawing/2014/main" id="{738C7FAF-3F13-9D96-2A0E-943A054E77F2}"/>
              </a:ext>
            </a:extLst>
          </p:cNvPr>
          <p:cNvSpPr>
            <a:spLocks noGrp="1"/>
          </p:cNvSpPr>
          <p:nvPr>
            <p:ph sz="quarter" idx="4294967295"/>
          </p:nvPr>
        </p:nvSpPr>
        <p:spPr>
          <a:xfrm>
            <a:off x="1184196" y="1415698"/>
            <a:ext cx="4705350" cy="4479925"/>
          </a:xfrm>
        </p:spPr>
        <p:txBody>
          <a:bodyPr vert="horz" wrap="square" lIns="0" tIns="0" rIns="0" bIns="0" rtlCol="0" anchor="t">
            <a:noAutofit/>
          </a:bodyPr>
          <a:lstStyle/>
          <a:p>
            <a:pPr marL="0" indent="0" defTabSz="932742">
              <a:lnSpc>
                <a:spcPct val="100000"/>
              </a:lnSpc>
              <a:spcBef>
                <a:spcPts val="0"/>
              </a:spcBef>
              <a:spcAft>
                <a:spcPts val="800"/>
              </a:spcAft>
              <a:buClr>
                <a:schemeClr val="accent1"/>
              </a:buClr>
              <a:buNone/>
            </a:pPr>
            <a:r>
              <a:rPr lang="en-US" sz="1800" b="1" dirty="0">
                <a:solidFill>
                  <a:schemeClr val="accent1"/>
                </a:solidFill>
                <a:cs typeface="Calibri"/>
              </a:rPr>
              <a:t>Create CA per Intune tenant</a:t>
            </a:r>
          </a:p>
          <a:p>
            <a:pPr marL="233045" indent="-233045" defTabSz="914400">
              <a:lnSpc>
                <a:spcPct val="100000"/>
              </a:lnSpc>
              <a:spcAft>
                <a:spcPts val="0"/>
              </a:spcAft>
              <a:buClr>
                <a:schemeClr val="accent1"/>
              </a:buClr>
              <a:buFont typeface="Arial" panose="020B0604020202020204" pitchFamily="34" charset="0"/>
              <a:buChar char="•"/>
              <a:defRPr/>
            </a:pPr>
            <a:r>
              <a:rPr lang="en-US" sz="1600" dirty="0">
                <a:cs typeface="Segoe UI Semibold"/>
              </a:rPr>
              <a:t>Create 2-tier PKI hierarchy</a:t>
            </a:r>
          </a:p>
          <a:p>
            <a:pPr marL="456565" lvl="1" indent="-227965">
              <a:lnSpc>
                <a:spcPct val="100000"/>
              </a:lnSpc>
              <a:spcAft>
                <a:spcPts val="1600"/>
              </a:spcAft>
              <a:buClr>
                <a:schemeClr val="tx1"/>
              </a:buClr>
              <a:buSzPct val="100000"/>
            </a:pPr>
            <a:r>
              <a:rPr lang="en-US" sz="1600" dirty="0"/>
              <a:t>Root, issuing CA in the cloud</a:t>
            </a:r>
          </a:p>
          <a:p>
            <a:pPr marL="233045" indent="-233045" defTabSz="914400">
              <a:lnSpc>
                <a:spcPct val="100000"/>
              </a:lnSpc>
              <a:spcAft>
                <a:spcPts val="0"/>
              </a:spcAft>
              <a:buClr>
                <a:schemeClr val="accent1"/>
              </a:buClr>
              <a:buFont typeface="Arial" panose="020B0604020202020204" pitchFamily="34" charset="0"/>
              <a:buChar char="•"/>
              <a:defRPr/>
            </a:pPr>
            <a:r>
              <a:rPr lang="en-US" sz="1600" dirty="0">
                <a:cs typeface="Segoe UI Semibold"/>
              </a:rPr>
              <a:t>Support Bring Your Own CA (BYOCA)</a:t>
            </a:r>
          </a:p>
          <a:p>
            <a:pPr marL="456565" lvl="1" indent="-227965">
              <a:lnSpc>
                <a:spcPct val="100000"/>
              </a:lnSpc>
              <a:spcAft>
                <a:spcPts val="1600"/>
              </a:spcAft>
              <a:buClr>
                <a:schemeClr val="tx1"/>
              </a:buClr>
              <a:buSzPct val="100000"/>
            </a:pPr>
            <a:r>
              <a:rPr lang="en-US" sz="1600" dirty="0"/>
              <a:t>Anchor Intune issuing CA to a private CA</a:t>
            </a:r>
            <a:endParaRPr lang="en-US" sz="1600" dirty="0">
              <a:cs typeface="Segoe UI"/>
            </a:endParaRPr>
          </a:p>
          <a:p>
            <a:pPr marL="233045" indent="-233045" defTabSz="914400">
              <a:lnSpc>
                <a:spcPct val="100000"/>
              </a:lnSpc>
              <a:spcAft>
                <a:spcPts val="0"/>
              </a:spcAft>
              <a:buClr>
                <a:schemeClr val="accent1"/>
              </a:buClr>
              <a:buFont typeface="Arial" panose="020B0604020202020204" pitchFamily="34" charset="0"/>
              <a:buChar char="•"/>
              <a:defRPr/>
            </a:pPr>
            <a:r>
              <a:rPr lang="en-US" sz="1600" dirty="0">
                <a:cs typeface="Segoe UI Semibold"/>
              </a:rPr>
              <a:t>Signing and encryption algorithms | RSA</a:t>
            </a:r>
          </a:p>
          <a:p>
            <a:pPr marL="456565" lvl="1" indent="-227965">
              <a:lnSpc>
                <a:spcPct val="100000"/>
              </a:lnSpc>
              <a:spcAft>
                <a:spcPts val="1600"/>
              </a:spcAft>
              <a:buClr>
                <a:schemeClr val="tx1"/>
              </a:buClr>
              <a:buSzPct val="100000"/>
            </a:pPr>
            <a:r>
              <a:rPr lang="en-US" sz="1600" dirty="0"/>
              <a:t>RSA Key sizes </a:t>
            </a:r>
            <a:r>
              <a:rPr lang="en-US" sz="1600" dirty="0">
                <a:cs typeface="Segoe UI Semibold"/>
              </a:rPr>
              <a:t>–</a:t>
            </a:r>
            <a:r>
              <a:rPr lang="en-US" sz="1600" dirty="0"/>
              <a:t> 2048, 3072, 4096</a:t>
            </a:r>
            <a:endParaRPr lang="en-US" sz="1600" dirty="0">
              <a:cs typeface="Segoe UI"/>
            </a:endParaRPr>
          </a:p>
          <a:p>
            <a:pPr marL="233045" indent="-233045" defTabSz="914400">
              <a:lnSpc>
                <a:spcPct val="100000"/>
              </a:lnSpc>
              <a:spcAft>
                <a:spcPts val="1600"/>
              </a:spcAft>
              <a:buClr>
                <a:schemeClr val="accent1"/>
              </a:buClr>
              <a:buFont typeface="Arial" panose="020B0604020202020204" pitchFamily="34" charset="0"/>
              <a:buChar char="•"/>
              <a:defRPr/>
            </a:pPr>
            <a:r>
              <a:rPr lang="en-US" sz="1600" dirty="0">
                <a:cs typeface="Segoe UI Semibold"/>
              </a:rPr>
              <a:t>Hash algorithms – SHA-256, SHA-384, SHA-512</a:t>
            </a:r>
          </a:p>
          <a:p>
            <a:pPr marL="233045" indent="-233045" defTabSz="914400">
              <a:lnSpc>
                <a:spcPct val="100000"/>
              </a:lnSpc>
              <a:spcAft>
                <a:spcPts val="1600"/>
              </a:spcAft>
              <a:buClr>
                <a:schemeClr val="accent1"/>
              </a:buClr>
              <a:buFont typeface="Arial" panose="020B0604020202020204" pitchFamily="34" charset="0"/>
              <a:buChar char="•"/>
              <a:defRPr/>
            </a:pPr>
            <a:r>
              <a:rPr lang="en-US" sz="1600" dirty="0">
                <a:cs typeface="Segoe UI Semibold"/>
              </a:rPr>
              <a:t>Providing a SCEP service per issuing CA</a:t>
            </a:r>
          </a:p>
          <a:p>
            <a:pPr marL="233045" indent="-233045" defTabSz="914400">
              <a:lnSpc>
                <a:spcPct val="100000"/>
              </a:lnSpc>
              <a:spcAft>
                <a:spcPts val="1600"/>
              </a:spcAft>
              <a:buClr>
                <a:schemeClr val="accent1"/>
              </a:buClr>
              <a:buFont typeface="Arial" panose="020B0604020202020204" pitchFamily="34" charset="0"/>
              <a:buChar char="•"/>
              <a:defRPr/>
            </a:pPr>
            <a:r>
              <a:rPr lang="en-US" sz="1600" dirty="0">
                <a:cs typeface="Segoe UI Semibold"/>
              </a:rPr>
              <a:t>CRL distribution points</a:t>
            </a:r>
          </a:p>
        </p:txBody>
      </p:sp>
      <p:sp>
        <p:nvSpPr>
          <p:cNvPr id="9" name="Content Placeholder 4">
            <a:extLst>
              <a:ext uri="{FF2B5EF4-FFF2-40B4-BE49-F238E27FC236}">
                <a16:creationId xmlns:a16="http://schemas.microsoft.com/office/drawing/2014/main" id="{C5B5E478-A883-7F5E-164E-5332DCC49736}"/>
              </a:ext>
            </a:extLst>
          </p:cNvPr>
          <p:cNvSpPr txBox="1">
            <a:spLocks/>
          </p:cNvSpPr>
          <p:nvPr/>
        </p:nvSpPr>
        <p:spPr>
          <a:xfrm>
            <a:off x="7080499" y="1462690"/>
            <a:ext cx="4768601" cy="4570482"/>
          </a:xfrm>
          <a:prstGeom prst="rect">
            <a:avLst/>
          </a:prstGeom>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1"/>
                </a:solidFill>
                <a:cs typeface="Calibri"/>
              </a:rPr>
              <a:t>End-entity (leaf) certificate issuance</a:t>
            </a:r>
          </a:p>
          <a:p>
            <a:pPr marL="233045" indent="-233045" defTabSz="914400">
              <a:spcAft>
                <a:spcPts val="1600"/>
              </a:spcAft>
              <a:buFont typeface="Arial" panose="020B0604020202020204" pitchFamily="34" charset="0"/>
              <a:buChar char="•"/>
              <a:defRPr/>
            </a:pPr>
            <a:r>
              <a:rPr lang="en-US" sz="1600" dirty="0">
                <a:cs typeface="Segoe UI Semibold"/>
              </a:rPr>
              <a:t>Protocol/Cert format – SCEP (PKCS#7)</a:t>
            </a:r>
          </a:p>
          <a:p>
            <a:pPr marL="233045" indent="-233045" defTabSz="914400">
              <a:spcAft>
                <a:spcPts val="1600"/>
              </a:spcAft>
              <a:buFont typeface="Arial" panose="020B0604020202020204" pitchFamily="34" charset="0"/>
              <a:buChar char="•"/>
              <a:defRPr/>
            </a:pPr>
            <a:r>
              <a:rPr lang="en-US" sz="1600" dirty="0">
                <a:cs typeface="Segoe UI Semibold"/>
              </a:rPr>
              <a:t>Platforms: Intune-enrolled devices on iOS, Android, Mac, and Windows</a:t>
            </a:r>
          </a:p>
          <a:p>
            <a:pPr marL="0" indent="0">
              <a:buNone/>
            </a:pPr>
            <a:r>
              <a:rPr lang="en-US" b="1" dirty="0">
                <a:solidFill>
                  <a:schemeClr val="accent1"/>
                </a:solidFill>
                <a:cs typeface="Calibri"/>
              </a:rPr>
              <a:t>Certificate life cycle management</a:t>
            </a:r>
          </a:p>
          <a:p>
            <a:pPr marL="233045" indent="-233045" defTabSz="914400">
              <a:spcAft>
                <a:spcPts val="1600"/>
              </a:spcAft>
              <a:buFont typeface="Arial" panose="020B0604020202020204" pitchFamily="34" charset="0"/>
              <a:buChar char="•"/>
              <a:defRPr/>
            </a:pPr>
            <a:r>
              <a:rPr lang="en-US" sz="1600" dirty="0">
                <a:cs typeface="Segoe UI Semibold"/>
              </a:rPr>
              <a:t>Automatic and manual certificate revocation </a:t>
            </a:r>
          </a:p>
          <a:p>
            <a:pPr marL="0" indent="0">
              <a:buNone/>
            </a:pPr>
            <a:r>
              <a:rPr lang="en-US" b="1" dirty="0">
                <a:solidFill>
                  <a:schemeClr val="accent1"/>
                </a:solidFill>
                <a:cs typeface="Calibri"/>
              </a:rPr>
              <a:t>Reporting/Dashboard</a:t>
            </a:r>
          </a:p>
          <a:p>
            <a:pPr marL="233045" indent="-233045" defTabSz="914400">
              <a:spcAft>
                <a:spcPts val="1600"/>
              </a:spcAft>
              <a:buFont typeface="Arial" panose="020B0604020202020204" pitchFamily="34" charset="0"/>
              <a:buChar char="•"/>
              <a:defRPr/>
            </a:pPr>
            <a:r>
              <a:rPr lang="en-US" sz="1600" dirty="0">
                <a:cs typeface="Segoe UI Semibold"/>
              </a:rPr>
              <a:t>Issuing CA summary (issued, expired, revoked) </a:t>
            </a:r>
            <a:br>
              <a:rPr lang="en-US" sz="1600" dirty="0">
                <a:cs typeface="Segoe UI Semibold"/>
              </a:rPr>
            </a:br>
            <a:r>
              <a:rPr lang="en-US" sz="1600" dirty="0">
                <a:cs typeface="Segoe UI Semibold"/>
              </a:rPr>
              <a:t>and detailed information about issued certificates</a:t>
            </a:r>
          </a:p>
          <a:p>
            <a:pPr marL="0" indent="0">
              <a:spcAft>
                <a:spcPts val="1000"/>
              </a:spcAft>
              <a:buNone/>
            </a:pPr>
            <a:r>
              <a:rPr lang="en-US" b="1" dirty="0">
                <a:solidFill>
                  <a:schemeClr val="accent1"/>
                </a:solidFill>
                <a:cs typeface="Calibri"/>
              </a:rPr>
              <a:t>Audit</a:t>
            </a:r>
          </a:p>
          <a:p>
            <a:pPr marL="233045" indent="-233045" defTabSz="914400">
              <a:spcAft>
                <a:spcPts val="1600"/>
              </a:spcAft>
              <a:buFont typeface="Arial" panose="020B0604020202020204" pitchFamily="34" charset="0"/>
              <a:buChar char="•"/>
              <a:defRPr/>
            </a:pPr>
            <a:r>
              <a:rPr lang="en-US" sz="1600" dirty="0">
                <a:cs typeface="Segoe UI Semibold"/>
              </a:rPr>
              <a:t>Admin actions performed on the CA</a:t>
            </a:r>
          </a:p>
          <a:p>
            <a:pPr marL="0" indent="0" defTabSz="914400">
              <a:spcAft>
                <a:spcPts val="1600"/>
              </a:spcAft>
              <a:buNone/>
              <a:defRPr/>
            </a:pPr>
            <a:r>
              <a:rPr lang="en-US" b="1" dirty="0">
                <a:solidFill>
                  <a:schemeClr val="accent1"/>
                </a:solidFill>
                <a:cs typeface="Calibri"/>
              </a:rPr>
              <a:t>RBAC permissions and scope tags</a:t>
            </a:r>
          </a:p>
        </p:txBody>
      </p:sp>
      <p:pic>
        <p:nvPicPr>
          <p:cNvPr id="3" name="Picture 3">
            <a:extLst>
              <a:ext uri="{FF2B5EF4-FFF2-40B4-BE49-F238E27FC236}">
                <a16:creationId xmlns:a16="http://schemas.microsoft.com/office/drawing/2014/main" id="{5DB47910-E497-123C-B539-53755B9CD8C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530172" y="1378622"/>
            <a:ext cx="448841" cy="448841"/>
          </a:xfrm>
          <a:prstGeom prst="rect">
            <a:avLst/>
          </a:prstGeom>
          <a:effectLst>
            <a:outerShdw blurRad="50800" dist="12700" dir="2400000" algn="tl" rotWithShape="0">
              <a:prstClr val="black">
                <a:alpha val="40000"/>
              </a:prstClr>
            </a:outerShdw>
          </a:effectLst>
        </p:spPr>
      </p:pic>
      <p:pic>
        <p:nvPicPr>
          <p:cNvPr id="6" name="Picture 3">
            <a:extLst>
              <a:ext uri="{FF2B5EF4-FFF2-40B4-BE49-F238E27FC236}">
                <a16:creationId xmlns:a16="http://schemas.microsoft.com/office/drawing/2014/main" id="{09CC1F70-CDB3-49FE-F1BC-828A29C366D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6426476" y="1378622"/>
            <a:ext cx="448841" cy="448841"/>
          </a:xfrm>
          <a:prstGeom prst="rect">
            <a:avLst/>
          </a:prstGeom>
          <a:effectLst>
            <a:outerShdw blurRad="50800" dist="12700" dir="2400000" algn="tl" rotWithShape="0">
              <a:prstClr val="black">
                <a:alpha val="40000"/>
              </a:prstClr>
            </a:outerShdw>
          </a:effectLst>
        </p:spPr>
      </p:pic>
      <p:pic>
        <p:nvPicPr>
          <p:cNvPr id="7" name="Picture 3">
            <a:extLst>
              <a:ext uri="{FF2B5EF4-FFF2-40B4-BE49-F238E27FC236}">
                <a16:creationId xmlns:a16="http://schemas.microsoft.com/office/drawing/2014/main" id="{1F714D33-5A2B-33C1-2B5C-FD1F5E34ED6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6415312" y="2878331"/>
            <a:ext cx="448841" cy="448841"/>
          </a:xfrm>
          <a:prstGeom prst="rect">
            <a:avLst/>
          </a:prstGeom>
          <a:effectLst>
            <a:outerShdw blurRad="50800" dist="12700" dir="2400000" algn="tl" rotWithShape="0">
              <a:prstClr val="black">
                <a:alpha val="40000"/>
              </a:prstClr>
            </a:outerShdw>
          </a:effectLst>
        </p:spPr>
      </p:pic>
      <p:pic>
        <p:nvPicPr>
          <p:cNvPr id="8" name="Picture 3">
            <a:extLst>
              <a:ext uri="{FF2B5EF4-FFF2-40B4-BE49-F238E27FC236}">
                <a16:creationId xmlns:a16="http://schemas.microsoft.com/office/drawing/2014/main" id="{D8F447CA-CFF4-2F90-84DF-6B1E710E381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6426474" y="3735224"/>
            <a:ext cx="448841" cy="448841"/>
          </a:xfrm>
          <a:prstGeom prst="rect">
            <a:avLst/>
          </a:prstGeom>
          <a:effectLst>
            <a:outerShdw blurRad="50800" dist="12700" dir="2400000" algn="tl" rotWithShape="0">
              <a:prstClr val="black">
                <a:alpha val="40000"/>
              </a:prstClr>
            </a:outerShdw>
          </a:effectLst>
        </p:spPr>
      </p:pic>
      <p:pic>
        <p:nvPicPr>
          <p:cNvPr id="10" name="Picture 3">
            <a:extLst>
              <a:ext uri="{FF2B5EF4-FFF2-40B4-BE49-F238E27FC236}">
                <a16:creationId xmlns:a16="http://schemas.microsoft.com/office/drawing/2014/main" id="{8793E688-9C28-33E8-0DC0-B16C4C24E6B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6450147" y="4768227"/>
            <a:ext cx="448841" cy="448841"/>
          </a:xfrm>
          <a:prstGeom prst="rect">
            <a:avLst/>
          </a:prstGeom>
          <a:effectLst>
            <a:outerShdw blurRad="50800" dist="12700" dir="2400000" algn="tl" rotWithShape="0">
              <a:prstClr val="black">
                <a:alpha val="40000"/>
              </a:prstClr>
            </a:outerShdw>
          </a:effectLst>
        </p:spPr>
      </p:pic>
      <p:pic>
        <p:nvPicPr>
          <p:cNvPr id="11" name="Picture 3">
            <a:extLst>
              <a:ext uri="{FF2B5EF4-FFF2-40B4-BE49-F238E27FC236}">
                <a16:creationId xmlns:a16="http://schemas.microsoft.com/office/drawing/2014/main" id="{ECBFB6D5-00BE-37C9-FD58-5A9A0A0F925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6200000">
            <a:off x="6426475" y="5584331"/>
            <a:ext cx="448841" cy="448841"/>
          </a:xfrm>
          <a:prstGeom prst="rect">
            <a:avLst/>
          </a:prstGeom>
          <a:effectLst>
            <a:outerShdw blurRad="50800" dist="12700" dir="2400000" algn="tl" rotWithShape="0">
              <a:prstClr val="black">
                <a:alpha val="40000"/>
              </a:prstClr>
            </a:outerShdw>
          </a:effectLst>
        </p:spPr>
      </p:pic>
    </p:spTree>
    <p:extLst>
      <p:ext uri="{BB962C8B-B14F-4D97-AF65-F5344CB8AC3E}">
        <p14:creationId xmlns:p14="http://schemas.microsoft.com/office/powerpoint/2010/main" val="22196891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mo GIFs - Find &amp; Share on GIPHY">
            <a:extLst>
              <a:ext uri="{FF2B5EF4-FFF2-40B4-BE49-F238E27FC236}">
                <a16:creationId xmlns:a16="http://schemas.microsoft.com/office/drawing/2014/main" id="{02A3C70D-A788-FD30-0D67-9410DB28F2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8144" y="1253331"/>
            <a:ext cx="7735712" cy="4351338"/>
          </a:xfrm>
          <a:prstGeom prst="rect">
            <a:avLst/>
          </a:prstGeom>
          <a:solidFill>
            <a:srgbClr val="FFFFFF"/>
          </a:solidFill>
        </p:spPr>
      </p:pic>
    </p:spTree>
    <p:extLst>
      <p:ext uri="{BB962C8B-B14F-4D97-AF65-F5344CB8AC3E}">
        <p14:creationId xmlns:p14="http://schemas.microsoft.com/office/powerpoint/2010/main" val="252658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16A1-92F2-5471-3B80-F06E809A4A73}"/>
              </a:ext>
            </a:extLst>
          </p:cNvPr>
          <p:cNvSpPr>
            <a:spLocks noGrp="1"/>
          </p:cNvSpPr>
          <p:nvPr>
            <p:ph type="title"/>
          </p:nvPr>
        </p:nvSpPr>
        <p:spPr/>
        <p:txBody>
          <a:bodyPr/>
          <a:lstStyle/>
          <a:p>
            <a:r>
              <a:rPr lang="en-US" dirty="0"/>
              <a:t>Who am I?</a:t>
            </a:r>
          </a:p>
        </p:txBody>
      </p:sp>
      <p:sp>
        <p:nvSpPr>
          <p:cNvPr id="5" name="Content Placeholder 4">
            <a:extLst>
              <a:ext uri="{FF2B5EF4-FFF2-40B4-BE49-F238E27FC236}">
                <a16:creationId xmlns:a16="http://schemas.microsoft.com/office/drawing/2014/main" id="{CA66EFCD-E0A5-C303-CB91-8E9B10B369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960766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 Side Corner Rectangle 44">
            <a:extLst>
              <a:ext uri="{FF2B5EF4-FFF2-40B4-BE49-F238E27FC236}">
                <a16:creationId xmlns:a16="http://schemas.microsoft.com/office/drawing/2014/main" id="{19F76772-D25B-4460-5050-704EB8070B86}"/>
              </a:ext>
              <a:ext uri="{C183D7F6-B498-43B3-948B-1728B52AA6E4}">
                <adec:decorative xmlns:adec="http://schemas.microsoft.com/office/drawing/2017/decorative" val="1"/>
              </a:ext>
            </a:extLst>
          </p:cNvPr>
          <p:cNvSpPr/>
          <p:nvPr/>
        </p:nvSpPr>
        <p:spPr bwMode="auto">
          <a:xfrm>
            <a:off x="1279705" y="2070583"/>
            <a:ext cx="3843414" cy="2983828"/>
          </a:xfrm>
          <a:prstGeom prst="round2SameRect">
            <a:avLst>
              <a:gd name="adj1" fmla="val 7886"/>
              <a:gd name="adj2" fmla="val 9044"/>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4E3416D-0A96-7B52-E973-650733E6998A}"/>
              </a:ext>
            </a:extLst>
          </p:cNvPr>
          <p:cNvSpPr>
            <a:spLocks noGrp="1"/>
          </p:cNvSpPr>
          <p:nvPr>
            <p:ph type="title"/>
          </p:nvPr>
        </p:nvSpPr>
        <p:spPr/>
        <p:txBody>
          <a:bodyPr>
            <a:normAutofit/>
          </a:bodyPr>
          <a:lstStyle/>
          <a:p>
            <a:r>
              <a:rPr lang="en-US" sz="3600" dirty="0"/>
              <a:t>Microsoft Intune plans</a:t>
            </a:r>
          </a:p>
        </p:txBody>
      </p:sp>
      <p:cxnSp>
        <p:nvCxnSpPr>
          <p:cNvPr id="4" name="Straight Connector 3">
            <a:extLst>
              <a:ext uri="{FF2B5EF4-FFF2-40B4-BE49-F238E27FC236}">
                <a16:creationId xmlns:a16="http://schemas.microsoft.com/office/drawing/2014/main" id="{01C11AE0-5B34-9409-00DD-13D679B08207}"/>
              </a:ext>
              <a:ext uri="{C183D7F6-B498-43B3-948B-1728B52AA6E4}">
                <adec:decorative xmlns:adec="http://schemas.microsoft.com/office/drawing/2017/decorative" val="1"/>
              </a:ext>
            </a:extLst>
          </p:cNvPr>
          <p:cNvCxnSpPr>
            <a:cxnSpLocks/>
          </p:cNvCxnSpPr>
          <p:nvPr/>
        </p:nvCxnSpPr>
        <p:spPr>
          <a:xfrm>
            <a:off x="1537450" y="2854385"/>
            <a:ext cx="334606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ound Single Corner Rectangle 26">
            <a:extLst>
              <a:ext uri="{FF2B5EF4-FFF2-40B4-BE49-F238E27FC236}">
                <a16:creationId xmlns:a16="http://schemas.microsoft.com/office/drawing/2014/main" id="{5167ACAC-891F-6236-8489-0847464D28D3}"/>
              </a:ext>
              <a:ext uri="{C183D7F6-B498-43B3-948B-1728B52AA6E4}">
                <adec:decorative xmlns:adec="http://schemas.microsoft.com/office/drawing/2017/decorative" val="1"/>
              </a:ext>
            </a:extLst>
          </p:cNvPr>
          <p:cNvSpPr/>
          <p:nvPr/>
        </p:nvSpPr>
        <p:spPr bwMode="auto">
          <a:xfrm flipH="1">
            <a:off x="1537444" y="1858876"/>
            <a:ext cx="3346069" cy="404286"/>
          </a:xfrm>
          <a:prstGeom prst="roundRect">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Intune Plan 1</a:t>
            </a:r>
          </a:p>
        </p:txBody>
      </p:sp>
      <p:sp>
        <p:nvSpPr>
          <p:cNvPr id="5" name="TextBox 4">
            <a:extLst>
              <a:ext uri="{FF2B5EF4-FFF2-40B4-BE49-F238E27FC236}">
                <a16:creationId xmlns:a16="http://schemas.microsoft.com/office/drawing/2014/main" id="{AB8946FE-1453-C404-B48B-655C88AF960F}"/>
              </a:ext>
            </a:extLst>
          </p:cNvPr>
          <p:cNvSpPr txBox="1"/>
          <p:nvPr/>
        </p:nvSpPr>
        <p:spPr>
          <a:xfrm>
            <a:off x="1636664" y="2348444"/>
            <a:ext cx="3207735" cy="482633"/>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j-lt"/>
                <a:ea typeface="+mn-ea"/>
                <a:cs typeface="Segoe UI" panose="020B0502040204020203" pitchFamily="34" charset="0"/>
              </a:rPr>
              <a:t>Included in EMS E3 or  Microsoft 365 E3, ME5, F1, F3, and Business Premium plans</a:t>
            </a:r>
            <a:endParaRPr kumimoji="0" lang="en-US" sz="1200" b="0" i="0" u="none" strike="noStrike" kern="1200" cap="none" spc="0" normalizeH="0" baseline="0" noProof="0">
              <a:ln>
                <a:noFill/>
              </a:ln>
              <a:solidFill>
                <a:prstClr val="white"/>
              </a:solidFill>
              <a:effectLst/>
              <a:uLnTx/>
              <a:uFillTx/>
              <a:latin typeface="+mj-lt"/>
              <a:ea typeface="+mn-ea"/>
              <a:cs typeface="Segoe UI" panose="020B0502040204020203" pitchFamily="34" charset="0"/>
            </a:endParaRPr>
          </a:p>
        </p:txBody>
      </p:sp>
      <p:sp>
        <p:nvSpPr>
          <p:cNvPr id="7" name="TextBox 6">
            <a:extLst>
              <a:ext uri="{FF2B5EF4-FFF2-40B4-BE49-F238E27FC236}">
                <a16:creationId xmlns:a16="http://schemas.microsoft.com/office/drawing/2014/main" id="{DBD61A8E-C4E4-5D19-3043-0ECFF4867CE5}"/>
              </a:ext>
            </a:extLst>
          </p:cNvPr>
          <p:cNvSpPr txBox="1"/>
          <p:nvPr/>
        </p:nvSpPr>
        <p:spPr>
          <a:xfrm>
            <a:off x="1636664" y="2931174"/>
            <a:ext cx="2813389" cy="1904560"/>
          </a:xfrm>
          <a:prstGeom prst="rect">
            <a:avLst/>
          </a:prstGeom>
          <a:noFill/>
        </p:spPr>
        <p:txBody>
          <a:bodyPr wrap="square" lIns="0" rIns="0" rtlCol="0">
            <a:spAutoFit/>
          </a:bodyPr>
          <a:lstStyle/>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Cross-platform endpoint management</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Endpoint security built in</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Endpoint analytics</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App protection policies</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Shared device management</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compliance</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Risk and app based conditional access</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Proactive remediation</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Integrated Microsoft 365 and security </a:t>
            </a:r>
          </a:p>
        </p:txBody>
      </p:sp>
      <p:sp>
        <p:nvSpPr>
          <p:cNvPr id="16" name="Round Same Side Corner Rectangle 44">
            <a:extLst>
              <a:ext uri="{FF2B5EF4-FFF2-40B4-BE49-F238E27FC236}">
                <a16:creationId xmlns:a16="http://schemas.microsoft.com/office/drawing/2014/main" id="{DCF54C48-40B8-4557-0737-322006C0F4B7}"/>
              </a:ext>
              <a:ext uri="{C183D7F6-B498-43B3-948B-1728B52AA6E4}">
                <adec:decorative xmlns:adec="http://schemas.microsoft.com/office/drawing/2017/decorative" val="1"/>
              </a:ext>
            </a:extLst>
          </p:cNvPr>
          <p:cNvSpPr/>
          <p:nvPr/>
        </p:nvSpPr>
        <p:spPr bwMode="auto">
          <a:xfrm>
            <a:off x="6694998" y="822581"/>
            <a:ext cx="4349361" cy="5301726"/>
          </a:xfrm>
          <a:prstGeom prst="round2SameRect">
            <a:avLst>
              <a:gd name="adj1" fmla="val 7886"/>
              <a:gd name="adj2" fmla="val 9044"/>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71327E2-BDFB-96F9-EC34-437486D0D083}"/>
              </a:ext>
              <a:ext uri="{C183D7F6-B498-43B3-948B-1728B52AA6E4}">
                <adec:decorative xmlns:adec="http://schemas.microsoft.com/office/drawing/2017/decorative" val="1"/>
              </a:ext>
            </a:extLst>
          </p:cNvPr>
          <p:cNvCxnSpPr>
            <a:cxnSpLocks/>
          </p:cNvCxnSpPr>
          <p:nvPr/>
        </p:nvCxnSpPr>
        <p:spPr>
          <a:xfrm>
            <a:off x="7183600" y="1376040"/>
            <a:ext cx="334606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ound Single Corner Rectangle 26">
            <a:extLst>
              <a:ext uri="{FF2B5EF4-FFF2-40B4-BE49-F238E27FC236}">
                <a16:creationId xmlns:a16="http://schemas.microsoft.com/office/drawing/2014/main" id="{AF47BBD9-F6A2-C9BA-70E3-E341DF3BE01C}"/>
              </a:ext>
              <a:ext uri="{C183D7F6-B498-43B3-948B-1728B52AA6E4}">
                <adec:decorative xmlns:adec="http://schemas.microsoft.com/office/drawing/2017/decorative" val="1"/>
              </a:ext>
            </a:extLst>
          </p:cNvPr>
          <p:cNvSpPr/>
          <p:nvPr/>
        </p:nvSpPr>
        <p:spPr bwMode="auto">
          <a:xfrm flipH="1">
            <a:off x="7183593" y="610875"/>
            <a:ext cx="3346069" cy="338680"/>
          </a:xfrm>
          <a:prstGeom prst="roundRect">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Intune Suite</a:t>
            </a:r>
          </a:p>
        </p:txBody>
      </p:sp>
      <p:sp>
        <p:nvSpPr>
          <p:cNvPr id="18" name="TextBox 17">
            <a:extLst>
              <a:ext uri="{FF2B5EF4-FFF2-40B4-BE49-F238E27FC236}">
                <a16:creationId xmlns:a16="http://schemas.microsoft.com/office/drawing/2014/main" id="{F31ECF05-F07A-CC81-5407-35AEB40F2D8A}"/>
              </a:ext>
            </a:extLst>
          </p:cNvPr>
          <p:cNvSpPr txBox="1"/>
          <p:nvPr/>
        </p:nvSpPr>
        <p:spPr>
          <a:xfrm>
            <a:off x="7282814" y="1086181"/>
            <a:ext cx="3207735" cy="279500"/>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dirty="0">
                <a:solidFill>
                  <a:prstClr val="black"/>
                </a:solidFill>
                <a:latin typeface="+mj-lt"/>
                <a:cs typeface="Segoe UI" panose="020B0502040204020203" pitchFamily="34" charset="0"/>
              </a:rPr>
              <a:t>Add to Plan 1 to utilize these solutions*</a:t>
            </a:r>
          </a:p>
        </p:txBody>
      </p:sp>
      <p:sp>
        <p:nvSpPr>
          <p:cNvPr id="19" name="TextBox 18">
            <a:extLst>
              <a:ext uri="{FF2B5EF4-FFF2-40B4-BE49-F238E27FC236}">
                <a16:creationId xmlns:a16="http://schemas.microsoft.com/office/drawing/2014/main" id="{88FA6B75-D0FA-7DBA-2508-B07B6EC2BD5A}"/>
              </a:ext>
            </a:extLst>
          </p:cNvPr>
          <p:cNvSpPr txBox="1"/>
          <p:nvPr/>
        </p:nvSpPr>
        <p:spPr>
          <a:xfrm>
            <a:off x="7282814" y="1449246"/>
            <a:ext cx="2813389" cy="1886094"/>
          </a:xfrm>
          <a:prstGeom prst="rect">
            <a:avLst/>
          </a:prstGeom>
          <a:noFill/>
        </p:spPr>
        <p:txBody>
          <a:bodyPr wrap="square" lIns="0" tIns="45720" rIns="0" bIns="45720" rtlCol="0" anchor="t">
            <a:spAutoFit/>
          </a:bodyPr>
          <a:lstStyle/>
          <a:p>
            <a:pPr marL="182245" indent="-171450">
              <a:lnSpc>
                <a:spcPct val="110000"/>
              </a:lnSpc>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a:cs typeface="Segoe UI"/>
              </a:rPr>
              <a:t>Remote Help</a:t>
            </a:r>
            <a:r>
              <a:rPr lang="en-US" sz="1200" dirty="0">
                <a:solidFill>
                  <a:prstClr val="black"/>
                </a:solidFill>
                <a:latin typeface="Segoe UI"/>
                <a:cs typeface="Segoe UI"/>
              </a:rPr>
              <a:t> </a:t>
            </a:r>
            <a:endParaRPr lang="en-US" dirty="0">
              <a:solidFill>
                <a:prstClr val="black"/>
              </a:solidFill>
              <a:ea typeface="+mn-ea"/>
            </a:endParaRPr>
          </a:p>
          <a:p>
            <a:pPr marL="182245" indent="-171450">
              <a:lnSpc>
                <a:spcPct val="110000"/>
              </a:lnSpc>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a:cs typeface="Segoe UI"/>
              </a:rPr>
              <a:t>Endpoint Privilege Management</a:t>
            </a:r>
            <a:r>
              <a:rPr lang="en-US" sz="1200" dirty="0">
                <a:solidFill>
                  <a:prstClr val="black"/>
                </a:solidFill>
                <a:latin typeface="Segoe UI"/>
                <a:cs typeface="Segoe UI"/>
              </a:rPr>
              <a:t> </a:t>
            </a:r>
            <a:endParaRPr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182245"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cs typeface="Segoe UI"/>
              </a:rPr>
              <a:t>Advanced </a:t>
            </a:r>
            <a:r>
              <a:rPr lang="en-US" sz="1200" dirty="0">
                <a:solidFill>
                  <a:prstClr val="black"/>
                </a:solidFill>
                <a:latin typeface="Segoe UI"/>
                <a:cs typeface="Segoe UI"/>
              </a:rPr>
              <a:t>Analytics</a:t>
            </a:r>
            <a:endParaRPr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182245"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cs typeface="Segoe UI"/>
              </a:rPr>
              <a:t>Enterprise Application Management</a:t>
            </a:r>
            <a:endParaRPr lang="en-US" sz="1200" b="0" i="0" u="none" strike="noStrike" kern="1200" cap="none" spc="0" normalizeH="0" baseline="0" noProof="0" dirty="0">
              <a:ln>
                <a:noFill/>
              </a:ln>
              <a:effectLst/>
              <a:uLnTx/>
              <a:uFillTx/>
              <a:latin typeface="Segoe UI"/>
              <a:cs typeface="Segoe UI"/>
            </a:endParaRPr>
          </a:p>
          <a:p>
            <a:pPr marL="182245"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cs typeface="Segoe UI"/>
              </a:rPr>
              <a:t>Cloud PKI</a:t>
            </a:r>
            <a:endParaRPr lang="en-US" sz="1200" b="0" i="0" u="none" strike="noStrike" kern="1200" cap="none" spc="0" normalizeH="0" baseline="0" noProof="0" dirty="0">
              <a:ln>
                <a:noFill/>
              </a:ln>
              <a:effectLst/>
              <a:uLnTx/>
              <a:uFillTx/>
              <a:latin typeface="Segoe UI"/>
              <a:cs typeface="Segoe UI"/>
            </a:endParaRPr>
          </a:p>
          <a:p>
            <a:pPr marL="182245" indent="-171450">
              <a:lnSpc>
                <a:spcPct val="110000"/>
              </a:lnSpc>
              <a:buFont typeface="Arial" panose="020B0604020202020204" pitchFamily="34" charset="0"/>
              <a:buChar char="•"/>
              <a:defRPr/>
            </a:pPr>
            <a:r>
              <a:rPr kumimoji="0" lang="en-US" sz="1200" b="0" i="0" u="none" strike="noStrike" kern="1200" cap="none" spc="0" normalizeH="0" baseline="0" noProof="0" dirty="0">
                <a:ln>
                  <a:noFill/>
                </a:ln>
                <a:solidFill>
                  <a:schemeClr val="accent1"/>
                </a:solidFill>
                <a:effectLst/>
                <a:uLnTx/>
                <a:uFillTx/>
                <a:latin typeface="Segoe UI Semibold"/>
                <a:cs typeface="Segoe UI Semibold"/>
              </a:rPr>
              <a:t>All Intune Plan 2 features</a:t>
            </a:r>
            <a:r>
              <a:rPr lang="en-US" sz="1200" dirty="0">
                <a:solidFill>
                  <a:schemeClr val="accent1"/>
                </a:solidFill>
                <a:latin typeface="Segoe UI Semibold"/>
                <a:cs typeface="Segoe UI Semibold"/>
              </a:rPr>
              <a:t> </a:t>
            </a:r>
            <a:endParaRPr lang="en-US" sz="12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a:p>
            <a:pPr marL="182245" indent="-171450">
              <a:buFont typeface="Arial" panose="020B0604020202020204" pitchFamily="34" charset="0"/>
              <a:buChar char="•"/>
              <a:defRPr/>
            </a:pPr>
            <a:endParaRPr lang="en-US" sz="1200" i="0" dirty="0">
              <a:solidFill>
                <a:prstClr val="black"/>
              </a:solidFill>
              <a:latin typeface="Segoe UI" panose="020B0502040204020203" pitchFamily="34" charset="0"/>
              <a:cs typeface="Segoe UI" panose="020B0502040204020203" pitchFamily="34" charset="0"/>
            </a:endParaRPr>
          </a:p>
          <a:p>
            <a:pPr marL="10795" marR="0" lvl="1"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cs typeface="Segoe UI Semibold"/>
              </a:rPr>
              <a:t>Prerequisite</a:t>
            </a:r>
            <a:endParaRPr lang="en-US" sz="1200" b="1" i="0" u="none" strike="noStrike" kern="1200" cap="none" spc="0" normalizeH="0" baseline="0" noProof="0" dirty="0">
              <a:ln>
                <a:noFill/>
              </a:ln>
              <a:solidFill>
                <a:srgbClr val="0078D4"/>
              </a:solidFill>
              <a:effectLst/>
              <a:uLnTx/>
              <a:uFillTx/>
              <a:latin typeface="Segoe UI Semibold"/>
              <a:cs typeface="Segoe UI Semibold"/>
            </a:endParaRPr>
          </a:p>
          <a:p>
            <a:pPr marL="182245" marR="0" lvl="1"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cs typeface="Segoe UI"/>
              </a:rPr>
              <a:t>Intune Plan 1</a:t>
            </a:r>
            <a:endParaRPr lang="en-US" sz="1200" b="0" i="0" u="none" strike="noStrike" kern="1200" cap="none" spc="0" normalizeH="0" baseline="0" noProof="0" dirty="0">
              <a:ln>
                <a:noFill/>
              </a:ln>
              <a:solidFill>
                <a:prstClr val="black"/>
              </a:solidFill>
              <a:effectLst/>
              <a:uLnTx/>
              <a:uFillTx/>
              <a:latin typeface="Segoe UI"/>
              <a:cs typeface="Segoe UI"/>
            </a:endParaRPr>
          </a:p>
        </p:txBody>
      </p:sp>
      <p:sp>
        <p:nvSpPr>
          <p:cNvPr id="21" name="Round Same Side Corner Rectangle 44">
            <a:extLst>
              <a:ext uri="{FF2B5EF4-FFF2-40B4-BE49-F238E27FC236}">
                <a16:creationId xmlns:a16="http://schemas.microsoft.com/office/drawing/2014/main" id="{01CB3E2B-C97F-01FC-A871-9C85838F23E7}"/>
              </a:ext>
              <a:ext uri="{C183D7F6-B498-43B3-948B-1728B52AA6E4}">
                <adec:decorative xmlns:adec="http://schemas.microsoft.com/office/drawing/2017/decorative" val="1"/>
              </a:ext>
            </a:extLst>
          </p:cNvPr>
          <p:cNvSpPr/>
          <p:nvPr/>
        </p:nvSpPr>
        <p:spPr bwMode="auto">
          <a:xfrm>
            <a:off x="6925855" y="3614120"/>
            <a:ext cx="3843414" cy="2267323"/>
          </a:xfrm>
          <a:prstGeom prst="round2SameRect">
            <a:avLst>
              <a:gd name="adj1" fmla="val 7886"/>
              <a:gd name="adj2" fmla="val 9044"/>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D6E9269-BC9D-3FC7-9E06-C17EF9471381}"/>
              </a:ext>
              <a:ext uri="{C183D7F6-B498-43B3-948B-1728B52AA6E4}">
                <adec:decorative xmlns:adec="http://schemas.microsoft.com/office/drawing/2017/decorative" val="1"/>
              </a:ext>
            </a:extLst>
          </p:cNvPr>
          <p:cNvCxnSpPr>
            <a:cxnSpLocks/>
          </p:cNvCxnSpPr>
          <p:nvPr/>
        </p:nvCxnSpPr>
        <p:spPr>
          <a:xfrm>
            <a:off x="7183600" y="4182147"/>
            <a:ext cx="334606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ound Single Corner Rectangle 26">
            <a:extLst>
              <a:ext uri="{FF2B5EF4-FFF2-40B4-BE49-F238E27FC236}">
                <a16:creationId xmlns:a16="http://schemas.microsoft.com/office/drawing/2014/main" id="{DF6C537E-8A54-4F38-AAE9-15B681AB7DA8}"/>
              </a:ext>
              <a:ext uri="{C183D7F6-B498-43B3-948B-1728B52AA6E4}">
                <adec:decorative xmlns:adec="http://schemas.microsoft.com/office/drawing/2017/decorative" val="1"/>
              </a:ext>
            </a:extLst>
          </p:cNvPr>
          <p:cNvSpPr/>
          <p:nvPr/>
        </p:nvSpPr>
        <p:spPr bwMode="auto">
          <a:xfrm flipH="1">
            <a:off x="7183593" y="3449212"/>
            <a:ext cx="3346069" cy="372548"/>
          </a:xfrm>
          <a:prstGeom prst="roundRect">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Intune Plan 2</a:t>
            </a:r>
          </a:p>
        </p:txBody>
      </p:sp>
      <p:sp>
        <p:nvSpPr>
          <p:cNvPr id="23" name="TextBox 22">
            <a:extLst>
              <a:ext uri="{FF2B5EF4-FFF2-40B4-BE49-F238E27FC236}">
                <a16:creationId xmlns:a16="http://schemas.microsoft.com/office/drawing/2014/main" id="{1CE1C0C0-61A8-63A6-758C-259B0EACC04D}"/>
              </a:ext>
            </a:extLst>
          </p:cNvPr>
          <p:cNvSpPr txBox="1"/>
          <p:nvPr/>
        </p:nvSpPr>
        <p:spPr>
          <a:xfrm>
            <a:off x="7282814" y="3927477"/>
            <a:ext cx="3207735" cy="307450"/>
          </a:xfrm>
          <a:prstGeom prst="rect">
            <a:avLst/>
          </a:prstGeom>
          <a:noFill/>
        </p:spPr>
        <p:txBody>
          <a:bodyPr wrap="square" lIns="0" rIns="0" rtlCol="0">
            <a:spAutoFit/>
          </a:bodyPr>
          <a:lstStyle/>
          <a:p>
            <a:pPr>
              <a:lnSpc>
                <a:spcPct val="110000"/>
              </a:lnSpc>
              <a:defRPr/>
            </a:pPr>
            <a:r>
              <a:rPr lang="en-US" sz="1200" dirty="0">
                <a:solidFill>
                  <a:prstClr val="black"/>
                </a:solidFill>
                <a:latin typeface="+mj-lt"/>
                <a:cs typeface="Segoe UI" panose="020B0502040204020203" pitchFamily="34" charset="0"/>
              </a:rPr>
              <a:t>Add to Plan 1 to utilize these features</a:t>
            </a:r>
          </a:p>
        </p:txBody>
      </p:sp>
      <p:sp>
        <p:nvSpPr>
          <p:cNvPr id="24" name="TextBox 23">
            <a:extLst>
              <a:ext uri="{FF2B5EF4-FFF2-40B4-BE49-F238E27FC236}">
                <a16:creationId xmlns:a16="http://schemas.microsoft.com/office/drawing/2014/main" id="{D46AAE4E-5470-5F86-3E0C-4C936ACB9CA6}"/>
              </a:ext>
            </a:extLst>
          </p:cNvPr>
          <p:cNvSpPr txBox="1"/>
          <p:nvPr/>
        </p:nvSpPr>
        <p:spPr>
          <a:xfrm>
            <a:off x="7282814" y="4231523"/>
            <a:ext cx="2813389" cy="1479829"/>
          </a:xfrm>
          <a:prstGeom prst="rect">
            <a:avLst/>
          </a:prstGeom>
          <a:noFill/>
        </p:spPr>
        <p:txBody>
          <a:bodyPr wrap="square" lIns="0" rIns="0" rtlCol="0">
            <a:spAutoFit/>
          </a:bodyPr>
          <a:lstStyle/>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Tunnel for Mobile App Management</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Mobile firmware update management</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Specialty device management</a:t>
            </a:r>
          </a:p>
          <a:p>
            <a:pPr marL="182563"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Multiple managed accounts (future)</a:t>
            </a:r>
          </a:p>
          <a:p>
            <a:pPr marL="182563" indent="-171450">
              <a:buFont typeface="Arial" panose="020B0604020202020204" pitchFamily="34" charset="0"/>
              <a:buChar char="•"/>
              <a:defRPr/>
            </a:pPr>
            <a:endParaRPr lang="en-US" sz="1200" i="0" dirty="0">
              <a:solidFill>
                <a:prstClr val="black"/>
              </a:solidFill>
              <a:latin typeface="Segoe UI" panose="020B0502040204020203" pitchFamily="34" charset="0"/>
              <a:cs typeface="Segoe UI" panose="020B0502040204020203" pitchFamily="34" charset="0"/>
            </a:endParaRPr>
          </a:p>
          <a:p>
            <a:pPr marL="11113" marR="0" lvl="1"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Prerequisite</a:t>
            </a:r>
          </a:p>
          <a:p>
            <a:pPr marL="182563" marR="0" lvl="1"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Intune Plan 1</a:t>
            </a:r>
          </a:p>
        </p:txBody>
      </p:sp>
      <p:sp>
        <p:nvSpPr>
          <p:cNvPr id="26" name="TextBox 25">
            <a:extLst>
              <a:ext uri="{FF2B5EF4-FFF2-40B4-BE49-F238E27FC236}">
                <a16:creationId xmlns:a16="http://schemas.microsoft.com/office/drawing/2014/main" id="{CE5E2342-9832-5741-C1E7-3250EAC3200C}"/>
              </a:ext>
            </a:extLst>
          </p:cNvPr>
          <p:cNvSpPr txBox="1"/>
          <p:nvPr/>
        </p:nvSpPr>
        <p:spPr>
          <a:xfrm>
            <a:off x="1279705" y="5693420"/>
            <a:ext cx="3888972" cy="430887"/>
          </a:xfrm>
          <a:prstGeom prst="rect">
            <a:avLst/>
          </a:prstGeom>
          <a:noFill/>
        </p:spPr>
        <p:txBody>
          <a:bodyPr wrap="square" lIns="0" tIns="45720" rIns="0" bIns="45720" rtlCol="0" anchor="t">
            <a:spAutoFit/>
          </a:bodyPr>
          <a:lstStyle/>
          <a:p>
            <a:pPr>
              <a:defRPr/>
            </a:pPr>
            <a:r>
              <a:rPr lang="en-US" sz="1100" i="1" dirty="0">
                <a:solidFill>
                  <a:prstClr val="black"/>
                </a:solidFill>
                <a:latin typeface="Segoe UI"/>
                <a:cs typeface="Segoe UI"/>
              </a:rPr>
              <a:t> </a:t>
            </a:r>
            <a:r>
              <a:rPr kumimoji="0" lang="en-US" sz="1100" b="0" i="1" u="none" strike="noStrike" kern="1200" cap="none" spc="0" normalizeH="0" baseline="0" noProof="0" dirty="0">
                <a:ln>
                  <a:noFill/>
                </a:ln>
                <a:solidFill>
                  <a:prstClr val="black"/>
                </a:solidFill>
                <a:effectLst/>
                <a:uLnTx/>
                <a:uFillTx/>
                <a:latin typeface="Segoe UI"/>
                <a:cs typeface="Segoe UI"/>
              </a:rPr>
              <a:t>*Also available as individual add-ons</a:t>
            </a:r>
          </a:p>
          <a:p>
            <a:pPr>
              <a:defRPr/>
            </a:pPr>
            <a:r>
              <a:rPr lang="en-US" sz="1100" i="1" dirty="0">
                <a:solidFill>
                  <a:prstClr val="black"/>
                </a:solidFill>
                <a:latin typeface="Segoe UI"/>
                <a:cs typeface="Segoe UI"/>
              </a:rPr>
              <a:t> </a:t>
            </a:r>
            <a:r>
              <a:rPr kumimoji="0" lang="en-US" sz="1100" b="0" i="1" u="none" strike="noStrike" kern="1200" cap="none" spc="0" normalizeH="0" baseline="0" noProof="0" dirty="0">
                <a:ln>
                  <a:noFill/>
                </a:ln>
                <a:solidFill>
                  <a:prstClr val="black"/>
                </a:solidFill>
                <a:effectLst/>
                <a:uLnTx/>
                <a:uFillTx/>
                <a:latin typeface="Segoe UI"/>
                <a:cs typeface="Segoe UI"/>
                <a:hlinkClick r:id="rId3">
                  <a:extLst>
                    <a:ext uri="{A12FA001-AC4F-418D-AE19-62706E023703}">
                      <ahyp:hlinkClr xmlns:ahyp="http://schemas.microsoft.com/office/drawing/2018/hyperlinkcolor" val="tx"/>
                    </a:ext>
                  </a:extLst>
                </a:hlinkClick>
              </a:rPr>
              <a:t>aka.ms/</a:t>
            </a:r>
            <a:r>
              <a:rPr kumimoji="0" lang="en-US" sz="1100" b="0" i="1" u="none" strike="noStrike" kern="1200" cap="none" spc="0" normalizeH="0" baseline="0" noProof="0" dirty="0" err="1">
                <a:ln>
                  <a:noFill/>
                </a:ln>
                <a:solidFill>
                  <a:prstClr val="black"/>
                </a:solidFill>
                <a:effectLst/>
                <a:uLnTx/>
                <a:uFillTx/>
                <a:latin typeface="Segoe UI"/>
                <a:cs typeface="Segoe UI"/>
                <a:hlinkClick r:id="rId3">
                  <a:extLst>
                    <a:ext uri="{A12FA001-AC4F-418D-AE19-62706E023703}">
                      <ahyp:hlinkClr xmlns:ahyp="http://schemas.microsoft.com/office/drawing/2018/hyperlinkcolor" val="tx"/>
                    </a:ext>
                  </a:extLst>
                </a:hlinkClick>
              </a:rPr>
              <a:t>IntuneSuitePricing</a:t>
            </a:r>
            <a:r>
              <a:rPr lang="en-US" sz="1100" i="1" dirty="0">
                <a:solidFill>
                  <a:prstClr val="black"/>
                </a:solidFill>
                <a:latin typeface="Segoe UI"/>
                <a:cs typeface="Segoe UI"/>
              </a:rPr>
              <a:t> </a:t>
            </a:r>
            <a:endParaRPr lang="en-US" sz="1100"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cxnSp>
        <p:nvCxnSpPr>
          <p:cNvPr id="27" name="Straight Connector 26">
            <a:extLst>
              <a:ext uri="{FF2B5EF4-FFF2-40B4-BE49-F238E27FC236}">
                <a16:creationId xmlns:a16="http://schemas.microsoft.com/office/drawing/2014/main" id="{DF10CAE5-7B27-556B-FAA2-2C14D2977B83}"/>
              </a:ext>
              <a:ext uri="{C183D7F6-B498-43B3-948B-1728B52AA6E4}">
                <adec:decorative xmlns:adec="http://schemas.microsoft.com/office/drawing/2017/decorative" val="1"/>
              </a:ext>
            </a:extLst>
          </p:cNvPr>
          <p:cNvCxnSpPr>
            <a:cxnSpLocks/>
          </p:cNvCxnSpPr>
          <p:nvPr/>
        </p:nvCxnSpPr>
        <p:spPr>
          <a:xfrm>
            <a:off x="6019942" y="679425"/>
            <a:ext cx="0" cy="5444882"/>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A56E2A7-9EB8-234C-8652-CED6D32EDD0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33146" y="2295759"/>
            <a:ext cx="558800" cy="558800"/>
          </a:xfrm>
          <a:prstGeom prst="rect">
            <a:avLst/>
          </a:prstGeom>
        </p:spPr>
      </p:pic>
      <p:pic>
        <p:nvPicPr>
          <p:cNvPr id="29" name="Picture 28">
            <a:extLst>
              <a:ext uri="{FF2B5EF4-FFF2-40B4-BE49-F238E27FC236}">
                <a16:creationId xmlns:a16="http://schemas.microsoft.com/office/drawing/2014/main" id="{FA04285C-6D2A-300E-0C54-83ED1709AE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33146" y="4071604"/>
            <a:ext cx="558800" cy="558800"/>
          </a:xfrm>
          <a:prstGeom prst="rect">
            <a:avLst/>
          </a:prstGeom>
        </p:spPr>
      </p:pic>
    </p:spTree>
    <p:extLst>
      <p:ext uri="{BB962C8B-B14F-4D97-AF65-F5344CB8AC3E}">
        <p14:creationId xmlns:p14="http://schemas.microsoft.com/office/powerpoint/2010/main" val="333102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3052-85B7-5DDD-CE20-9701B9464FF2}"/>
              </a:ext>
            </a:extLst>
          </p:cNvPr>
          <p:cNvSpPr>
            <a:spLocks noGrp="1"/>
          </p:cNvSpPr>
          <p:nvPr>
            <p:ph type="title"/>
          </p:nvPr>
        </p:nvSpPr>
        <p:spPr>
          <a:xfrm>
            <a:off x="474407" y="120993"/>
            <a:ext cx="10515600" cy="1325563"/>
          </a:xfrm>
        </p:spPr>
        <p:txBody>
          <a:bodyPr>
            <a:normAutofit/>
          </a:bodyPr>
          <a:lstStyle/>
          <a:p>
            <a:r>
              <a:rPr lang="nn-NO" dirty="0"/>
              <a:t>Enterprise Application Management</a:t>
            </a:r>
            <a:endParaRPr lang="en-US" dirty="0"/>
          </a:p>
        </p:txBody>
      </p:sp>
      <p:sp>
        <p:nvSpPr>
          <p:cNvPr id="4" name="TextBox 3">
            <a:extLst>
              <a:ext uri="{FF2B5EF4-FFF2-40B4-BE49-F238E27FC236}">
                <a16:creationId xmlns:a16="http://schemas.microsoft.com/office/drawing/2014/main" id="{77634129-36EB-CA5C-D09D-BEA62870EC34}"/>
              </a:ext>
            </a:extLst>
          </p:cNvPr>
          <p:cNvSpPr txBox="1"/>
          <p:nvPr/>
        </p:nvSpPr>
        <p:spPr>
          <a:xfrm>
            <a:off x="588263" y="982437"/>
            <a:ext cx="6996444"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Proactively, simply, and securely </a:t>
            </a:r>
            <a:r>
              <a:rPr lang="en-US">
                <a:solidFill>
                  <a:schemeClr val="accent1"/>
                </a:solidFill>
                <a:latin typeface="Segoe UI" panose="020B0502040204020203" pitchFamily="34" charset="0"/>
                <a:cs typeface="Segoe UI" panose="020B0502040204020203" pitchFamily="34" charset="0"/>
              </a:rPr>
              <a:t>deploy and </a:t>
            </a:r>
            <a:r>
              <a:rPr kumimoji="0" lang="en-US" sz="18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manage apps</a:t>
            </a:r>
            <a:endParaRPr kumimoji="0" lang="en-US" sz="1800" b="0" i="0" u="none" strike="sng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5F527832-8EA9-D38E-7F2E-2FBAB714C3FD}"/>
              </a:ext>
              <a:ext uri="{C183D7F6-B498-43B3-948B-1728B52AA6E4}">
                <adec:decorative xmlns:adec="http://schemas.microsoft.com/office/drawing/2017/decorative" val="1"/>
              </a:ext>
            </a:extLst>
          </p:cNvPr>
          <p:cNvSpPr/>
          <p:nvPr/>
        </p:nvSpPr>
        <p:spPr bwMode="auto">
          <a:xfrm>
            <a:off x="8747941" y="677624"/>
            <a:ext cx="3148106" cy="192360"/>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ts val="1500"/>
              </a:lnSpc>
              <a:spcBef>
                <a:spcPct val="0"/>
              </a:spcBef>
              <a:spcAft>
                <a:spcPct val="0"/>
              </a:spcAft>
              <a:buClrTx/>
              <a:buSzTx/>
              <a:buFontTx/>
              <a:buNone/>
              <a:tabLst/>
              <a:defRPr/>
            </a:pPr>
            <a:r>
              <a:rPr lang="en-US" sz="1500" kern="0">
                <a:solidFill>
                  <a:srgbClr val="0078D4"/>
                </a:solidFill>
                <a:latin typeface="+mj-lt"/>
                <a:ea typeface="Segoe UI" panose="020B0502040204020203" pitchFamily="34" charset="0"/>
                <a:cs typeface="Segoe UI Semibold"/>
              </a:rPr>
              <a:t>S</a:t>
            </a:r>
            <a:r>
              <a:rPr kumimoji="0" lang="en-US" sz="1500" b="0" i="0" u="none" strike="noStrike" kern="0" cap="none" spc="0" normalizeH="0" baseline="0">
                <a:ln>
                  <a:noFill/>
                </a:ln>
                <a:solidFill>
                  <a:srgbClr val="0078D4"/>
                </a:solidFill>
                <a:effectLst/>
                <a:uLnTx/>
                <a:uFillTx/>
                <a:latin typeface="+mj-lt"/>
                <a:ea typeface="Segoe UI" panose="020B0502040204020203" pitchFamily="34" charset="0"/>
                <a:cs typeface="Segoe UI Semibold"/>
              </a:rPr>
              <a:t>upports</a:t>
            </a:r>
            <a:r>
              <a:rPr kumimoji="0" lang="en-US" sz="1500" b="0" i="0" u="none" strike="noStrike" kern="0" cap="none" spc="0" normalizeH="0" baseline="0" noProof="0">
                <a:ln>
                  <a:noFill/>
                </a:ln>
                <a:solidFill>
                  <a:srgbClr val="0078D4"/>
                </a:solidFill>
                <a:effectLst/>
                <a:uLnTx/>
                <a:uFillTx/>
                <a:latin typeface="+mj-lt"/>
                <a:ea typeface="Segoe UI" panose="020B0502040204020203" pitchFamily="34" charset="0"/>
                <a:cs typeface="Segoe UI Semibold"/>
              </a:rPr>
              <a:t>: </a:t>
            </a:r>
            <a:r>
              <a:rPr kumimoji="0" lang="en-US" sz="1500" b="0" i="0" u="none" strike="noStrike" kern="0" cap="none" spc="0" normalizeH="0" baseline="0" noProof="0">
                <a:ln>
                  <a:noFill/>
                </a:ln>
                <a:effectLst/>
                <a:uLnTx/>
                <a:uFillTx/>
                <a:latin typeface="+mj-lt"/>
                <a:ea typeface="Segoe UI" panose="020B0502040204020203" pitchFamily="34" charset="0"/>
                <a:cs typeface="Segoe UI Semibold"/>
              </a:rPr>
              <a:t>Windows</a:t>
            </a:r>
          </a:p>
        </p:txBody>
      </p:sp>
      <p:sp>
        <p:nvSpPr>
          <p:cNvPr id="10" name="object 10">
            <a:extLst>
              <a:ext uri="{FF2B5EF4-FFF2-40B4-BE49-F238E27FC236}">
                <a16:creationId xmlns:a16="http://schemas.microsoft.com/office/drawing/2014/main" id="{E63F5D6C-263A-3990-3298-BEBB5233FA71}"/>
              </a:ext>
            </a:extLst>
          </p:cNvPr>
          <p:cNvSpPr txBox="1"/>
          <p:nvPr/>
        </p:nvSpPr>
        <p:spPr>
          <a:xfrm>
            <a:off x="588263" y="2176969"/>
            <a:ext cx="6688837" cy="843821"/>
          </a:xfrm>
          <a:prstGeom prst="rect">
            <a:avLst/>
          </a:prstGeom>
        </p:spPr>
        <p:txBody>
          <a:bodyPr vert="horz" wrap="square" lIns="0" tIns="12700" rIns="0" bIns="0" rtlCol="0" anchor="t">
            <a:spAutoFit/>
          </a:bodyPr>
          <a:lstStyle/>
          <a:p>
            <a:pPr marL="12700">
              <a:lnSpc>
                <a:spcPct val="100000"/>
              </a:lnSpc>
              <a:spcBef>
                <a:spcPts val="100"/>
              </a:spcBef>
            </a:pPr>
            <a:r>
              <a:rPr lang="en-US" spc="-10">
                <a:latin typeface="Segoe UI Semibold"/>
                <a:cs typeface="Segoe UI Semibold"/>
              </a:rPr>
              <a:t>Reduce time and effort for IT administrators to package apps and track updates while streamlining fix deployments to keep apps up to date and secure.</a:t>
            </a:r>
          </a:p>
        </p:txBody>
      </p:sp>
      <p:sp>
        <p:nvSpPr>
          <p:cNvPr id="11" name="Rectangle 10">
            <a:extLst>
              <a:ext uri="{FF2B5EF4-FFF2-40B4-BE49-F238E27FC236}">
                <a16:creationId xmlns:a16="http://schemas.microsoft.com/office/drawing/2014/main" id="{240A8862-F2CA-C15A-017B-D606FDEF0190}"/>
              </a:ext>
              <a:ext uri="{C183D7F6-B498-43B3-948B-1728B52AA6E4}">
                <adec:decorative xmlns:adec="http://schemas.microsoft.com/office/drawing/2017/decorative" val="1"/>
              </a:ext>
            </a:extLst>
          </p:cNvPr>
          <p:cNvSpPr/>
          <p:nvPr/>
        </p:nvSpPr>
        <p:spPr bwMode="auto">
          <a:xfrm>
            <a:off x="0" y="3808633"/>
            <a:ext cx="8948386" cy="545984"/>
          </a:xfrm>
          <a:prstGeom prst="rect">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itle 1">
            <a:extLst>
              <a:ext uri="{FF2B5EF4-FFF2-40B4-BE49-F238E27FC236}">
                <a16:creationId xmlns:a16="http://schemas.microsoft.com/office/drawing/2014/main" id="{359A25C6-96CE-B69C-C84B-8C560CB6A03E}"/>
              </a:ext>
            </a:extLst>
          </p:cNvPr>
          <p:cNvSpPr txBox="1">
            <a:spLocks/>
          </p:cNvSpPr>
          <p:nvPr/>
        </p:nvSpPr>
        <p:spPr>
          <a:xfrm>
            <a:off x="251926" y="4865461"/>
            <a:ext cx="2568766" cy="545983"/>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22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itchFamily="34" charset="0"/>
              </a:rPr>
              <a:t>Streamline application management.</a:t>
            </a:r>
          </a:p>
        </p:txBody>
      </p:sp>
      <p:pic>
        <p:nvPicPr>
          <p:cNvPr id="8" name="Picture 7">
            <a:extLst>
              <a:ext uri="{FF2B5EF4-FFF2-40B4-BE49-F238E27FC236}">
                <a16:creationId xmlns:a16="http://schemas.microsoft.com/office/drawing/2014/main" id="{EA905C96-89F3-F84B-2337-A54FA54FB5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2377" y="4066153"/>
            <a:ext cx="567864" cy="567864"/>
          </a:xfrm>
          <a:prstGeom prst="rect">
            <a:avLst/>
          </a:prstGeom>
        </p:spPr>
      </p:pic>
      <p:sp>
        <p:nvSpPr>
          <p:cNvPr id="9" name="Title 1">
            <a:extLst>
              <a:ext uri="{FF2B5EF4-FFF2-40B4-BE49-F238E27FC236}">
                <a16:creationId xmlns:a16="http://schemas.microsoft.com/office/drawing/2014/main" id="{59B08134-6A3B-C2D2-819D-2880B1191358}"/>
              </a:ext>
            </a:extLst>
          </p:cNvPr>
          <p:cNvSpPr txBox="1">
            <a:spLocks/>
          </p:cNvSpPr>
          <p:nvPr/>
        </p:nvSpPr>
        <p:spPr>
          <a:xfrm>
            <a:off x="3058846" y="4863630"/>
            <a:ext cx="1931608" cy="828112"/>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22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itchFamily="34" charset="0"/>
              </a:rPr>
              <a:t>Reduce security risks and vulnerabilities.</a:t>
            </a:r>
          </a:p>
        </p:txBody>
      </p:sp>
      <p:pic>
        <p:nvPicPr>
          <p:cNvPr id="17" name="Picture 16">
            <a:extLst>
              <a:ext uri="{FF2B5EF4-FFF2-40B4-BE49-F238E27FC236}">
                <a16:creationId xmlns:a16="http://schemas.microsoft.com/office/drawing/2014/main" id="{F4B66E54-E52A-9E44-3EA2-A804A902ACD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3539" y="4066153"/>
            <a:ext cx="567864" cy="567864"/>
          </a:xfrm>
          <a:prstGeom prst="rect">
            <a:avLst/>
          </a:prstGeom>
        </p:spPr>
      </p:pic>
      <p:sp>
        <p:nvSpPr>
          <p:cNvPr id="19" name="Title 1">
            <a:extLst>
              <a:ext uri="{FF2B5EF4-FFF2-40B4-BE49-F238E27FC236}">
                <a16:creationId xmlns:a16="http://schemas.microsoft.com/office/drawing/2014/main" id="{11F7989B-6022-6BF1-ED41-7D1902F7C26C}"/>
              </a:ext>
            </a:extLst>
          </p:cNvPr>
          <p:cNvSpPr txBox="1">
            <a:spLocks/>
          </p:cNvSpPr>
          <p:nvPr/>
        </p:nvSpPr>
        <p:spPr>
          <a:xfrm>
            <a:off x="5291689" y="4863630"/>
            <a:ext cx="2453890" cy="545983"/>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22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itchFamily="34" charset="0"/>
              </a:rPr>
              <a:t>Stay current with updates and alerts.</a:t>
            </a:r>
          </a:p>
        </p:txBody>
      </p:sp>
      <p:pic>
        <p:nvPicPr>
          <p:cNvPr id="20" name="Picture 19">
            <a:extLst>
              <a:ext uri="{FF2B5EF4-FFF2-40B4-BE49-F238E27FC236}">
                <a16:creationId xmlns:a16="http://schemas.microsoft.com/office/drawing/2014/main" id="{86749A03-5532-5BAE-7E88-F76BF92A1D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4701" y="4066153"/>
            <a:ext cx="567864" cy="567864"/>
          </a:xfrm>
          <a:prstGeom prst="rect">
            <a:avLst/>
          </a:prstGeom>
        </p:spPr>
      </p:pic>
      <p:sp>
        <p:nvSpPr>
          <p:cNvPr id="3" name="Round Same Side Corner Rectangle 2">
            <a:extLst>
              <a:ext uri="{FF2B5EF4-FFF2-40B4-BE49-F238E27FC236}">
                <a16:creationId xmlns:a16="http://schemas.microsoft.com/office/drawing/2014/main" id="{0BB0BAF9-8E7C-0AA8-668C-672805450BBF}"/>
              </a:ext>
              <a:ext uri="{C183D7F6-B498-43B3-948B-1728B52AA6E4}">
                <adec:decorative xmlns:adec="http://schemas.microsoft.com/office/drawing/2017/decorative" val="1"/>
              </a:ext>
            </a:extLst>
          </p:cNvPr>
          <p:cNvSpPr/>
          <p:nvPr/>
        </p:nvSpPr>
        <p:spPr bwMode="auto">
          <a:xfrm rot="16200000">
            <a:off x="7570790" y="2236789"/>
            <a:ext cx="5196432" cy="4045990"/>
          </a:xfrm>
          <a:prstGeom prst="round2SameRect">
            <a:avLst>
              <a:gd name="adj1" fmla="val 8327"/>
              <a:gd name="adj2" fmla="val 0"/>
            </a:avLst>
          </a:prstGeom>
          <a:solidFill>
            <a:srgbClr val="1B9AE0"/>
          </a:solidFill>
          <a:ln>
            <a:solidFill>
              <a:srgbClr val="1B9A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9F7BEF55-C4A4-D86E-22A0-4C382E567E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35912" y="2150896"/>
            <a:ext cx="1788915" cy="1079026"/>
          </a:xfrm>
          <a:prstGeom prst="rect">
            <a:avLst/>
          </a:prstGeom>
          <a:effectLst>
            <a:outerShdw blurRad="50800" dist="38100" dir="2700000" algn="tl" rotWithShape="0">
              <a:prstClr val="black">
                <a:alpha val="20000"/>
              </a:prstClr>
            </a:outerShdw>
          </a:effectLst>
        </p:spPr>
      </p:pic>
      <p:sp>
        <p:nvSpPr>
          <p:cNvPr id="21" name="TextBox 20">
            <a:extLst>
              <a:ext uri="{FF2B5EF4-FFF2-40B4-BE49-F238E27FC236}">
                <a16:creationId xmlns:a16="http://schemas.microsoft.com/office/drawing/2014/main" id="{685A6EDD-C440-5061-0F5A-6A770E684649}"/>
              </a:ext>
            </a:extLst>
          </p:cNvPr>
          <p:cNvSpPr txBox="1"/>
          <p:nvPr/>
        </p:nvSpPr>
        <p:spPr>
          <a:xfrm>
            <a:off x="9002181" y="3537810"/>
            <a:ext cx="1350163" cy="769441"/>
          </a:xfrm>
          <a:prstGeom prst="rect">
            <a:avLst/>
          </a:prstGeom>
          <a:noFill/>
        </p:spPr>
        <p:txBody>
          <a:bodyPr wrap="square" lIns="0" tIns="0" rIns="0" bIns="0" rtlCol="0">
            <a:spAutoFit/>
          </a:bodyPr>
          <a:lstStyle/>
          <a:p>
            <a:r>
              <a:rPr kumimoji="0" lang="en-US" sz="5000" b="0" i="0" u="none" strike="noStrike" kern="1200" cap="none" spc="0" normalizeH="0" baseline="0" noProof="0" dirty="0">
                <a:ln>
                  <a:noFill/>
                </a:ln>
                <a:solidFill>
                  <a:schemeClr val="bg1"/>
                </a:solidFill>
                <a:effectLst/>
                <a:uLnTx/>
                <a:uFillTx/>
                <a:latin typeface="Segoe UI Semibold"/>
                <a:ea typeface="+mn-ea"/>
                <a:cs typeface="+mn-cs"/>
              </a:rPr>
              <a:t>78%</a:t>
            </a:r>
            <a:endParaRPr lang="en-US" sz="5000" dirty="0">
              <a:solidFill>
                <a:schemeClr val="bg1"/>
              </a:solidFill>
            </a:endParaRPr>
          </a:p>
        </p:txBody>
      </p:sp>
      <p:sp>
        <p:nvSpPr>
          <p:cNvPr id="28" name="TextBox 27">
            <a:extLst>
              <a:ext uri="{FF2B5EF4-FFF2-40B4-BE49-F238E27FC236}">
                <a16:creationId xmlns:a16="http://schemas.microsoft.com/office/drawing/2014/main" id="{84953B48-284A-4BF2-39E6-D7FF51EDE56D}"/>
              </a:ext>
            </a:extLst>
          </p:cNvPr>
          <p:cNvSpPr txBox="1"/>
          <p:nvPr/>
        </p:nvSpPr>
        <p:spPr>
          <a:xfrm>
            <a:off x="9038995" y="4307545"/>
            <a:ext cx="2374733" cy="861774"/>
          </a:xfrm>
          <a:prstGeom prst="rect">
            <a:avLst/>
          </a:prstGeom>
          <a:noFill/>
        </p:spPr>
        <p:txBody>
          <a:bodyPr wrap="square" lIns="0" tIns="0" rIns="0" bIns="0" rtlCol="0">
            <a:spAutoFit/>
          </a:bodyPr>
          <a:lstStyle/>
          <a:p>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of devices remain unpatched nine months after the </a:t>
            </a:r>
            <a:r>
              <a:rPr lang="en-US" sz="1400" dirty="0">
                <a:solidFill>
                  <a:srgbClr val="FFFFFF"/>
                </a:solidFill>
                <a:latin typeface="Segoe UI Semibold"/>
              </a:rPr>
              <a:t>release of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 patch fixing a critical vulnerability.</a:t>
            </a:r>
            <a:endParaRPr lang="en-US" sz="1400" dirty="0"/>
          </a:p>
        </p:txBody>
      </p:sp>
      <p:sp>
        <p:nvSpPr>
          <p:cNvPr id="39" name="TextBox 38">
            <a:extLst>
              <a:ext uri="{FF2B5EF4-FFF2-40B4-BE49-F238E27FC236}">
                <a16:creationId xmlns:a16="http://schemas.microsoft.com/office/drawing/2014/main" id="{E047F354-B7C8-3699-88BC-44318E909B5E}"/>
              </a:ext>
            </a:extLst>
          </p:cNvPr>
          <p:cNvSpPr txBox="1"/>
          <p:nvPr/>
        </p:nvSpPr>
        <p:spPr>
          <a:xfrm>
            <a:off x="9021773" y="5797070"/>
            <a:ext cx="2161679" cy="200055"/>
          </a:xfrm>
          <a:prstGeom prst="rect">
            <a:avLst/>
          </a:prstGeom>
          <a:noFill/>
        </p:spPr>
        <p:txBody>
          <a:bodyPr wrap="square" l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Source: Microsoft Digital Defense Report 2022. </a:t>
            </a:r>
            <a:endParaRPr kumimoji="0" lang="en-US" sz="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669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D8AAA3-FE3E-2714-BE7B-0D7880D87462}"/>
              </a:ext>
              <a:ext uri="{C183D7F6-B498-43B3-948B-1728B52AA6E4}">
                <adec:decorative xmlns:adec="http://schemas.microsoft.com/office/drawing/2017/decorative" val="1"/>
              </a:ext>
            </a:extLst>
          </p:cNvPr>
          <p:cNvPicPr>
            <a:picLocks noChangeAspect="1"/>
          </p:cNvPicPr>
          <p:nvPr/>
        </p:nvPicPr>
        <p:blipFill rotWithShape="1">
          <a:blip r:embed="rId3">
            <a:alphaModFix amt="26000"/>
            <a:extLst>
              <a:ext uri="{28A0092B-C50C-407E-A947-70E740481C1C}">
                <a14:useLocalDpi xmlns:a14="http://schemas.microsoft.com/office/drawing/2010/main" val="0"/>
              </a:ext>
            </a:extLst>
          </a:blip>
          <a:srcRect l="49451" t="19707" r="21255" b="53636"/>
          <a:stretch/>
        </p:blipFill>
        <p:spPr>
          <a:xfrm flipH="1">
            <a:off x="6872761" y="-324464"/>
            <a:ext cx="5233639" cy="7520822"/>
          </a:xfrm>
          <a:prstGeom prst="rect">
            <a:avLst/>
          </a:prstGeom>
        </p:spPr>
      </p:pic>
      <p:sp>
        <p:nvSpPr>
          <p:cNvPr id="6" name="Title 5">
            <a:extLst>
              <a:ext uri="{FF2B5EF4-FFF2-40B4-BE49-F238E27FC236}">
                <a16:creationId xmlns:a16="http://schemas.microsoft.com/office/drawing/2014/main" id="{3A76EB9A-2F20-08FD-AD29-847980FAF430}"/>
              </a:ext>
            </a:extLst>
          </p:cNvPr>
          <p:cNvSpPr>
            <a:spLocks noGrp="1"/>
          </p:cNvSpPr>
          <p:nvPr>
            <p:ph type="title"/>
          </p:nvPr>
        </p:nvSpPr>
        <p:spPr/>
        <p:txBody>
          <a:bodyPr>
            <a:normAutofit/>
          </a:bodyPr>
          <a:lstStyle/>
          <a:p>
            <a:r>
              <a:rPr lang="en-US" dirty="0"/>
              <a:t>Application management takes too much effort</a:t>
            </a:r>
          </a:p>
        </p:txBody>
      </p:sp>
      <p:sp>
        <p:nvSpPr>
          <p:cNvPr id="10" name="Content Placeholder 9">
            <a:extLst>
              <a:ext uri="{FF2B5EF4-FFF2-40B4-BE49-F238E27FC236}">
                <a16:creationId xmlns:a16="http://schemas.microsoft.com/office/drawing/2014/main" id="{BDA6FA07-6E4E-6D98-AD3A-F6E2E9F7DCC8}"/>
              </a:ext>
            </a:extLst>
          </p:cNvPr>
          <p:cNvSpPr>
            <a:spLocks noGrp="1"/>
          </p:cNvSpPr>
          <p:nvPr>
            <p:ph idx="1"/>
          </p:nvPr>
        </p:nvSpPr>
        <p:spPr/>
        <p:txBody>
          <a:bodyPr>
            <a:normAutofit/>
          </a:bodyPr>
          <a:lstStyle/>
          <a:p>
            <a:pPr marL="0" indent="0">
              <a:buNone/>
            </a:pPr>
            <a:r>
              <a:rPr lang="en-US" b="1"/>
              <a:t>Application packaging is</a:t>
            </a:r>
            <a:r>
              <a:rPr lang="en-US" b="1" dirty="0"/>
              <a:t> . . .</a:t>
            </a:r>
            <a:endParaRPr lang="en-US" b="1"/>
          </a:p>
          <a:p>
            <a:r>
              <a:rPr lang="en-US" dirty="0"/>
              <a:t>time </a:t>
            </a:r>
            <a:r>
              <a:rPr lang="en-US"/>
              <a:t>consuming</a:t>
            </a:r>
          </a:p>
          <a:p>
            <a:r>
              <a:rPr lang="en-US" dirty="0"/>
              <a:t>too </a:t>
            </a:r>
            <a:r>
              <a:rPr lang="en-US"/>
              <a:t>much work</a:t>
            </a:r>
          </a:p>
          <a:p>
            <a:r>
              <a:rPr lang="en-US" dirty="0"/>
              <a:t>doesn’t </a:t>
            </a:r>
            <a:r>
              <a:rPr lang="en-US"/>
              <a:t>have what I need</a:t>
            </a:r>
          </a:p>
          <a:p>
            <a:r>
              <a:rPr lang="en-US" dirty="0"/>
              <a:t>tedious</a:t>
            </a:r>
            <a:endParaRPr lang="en-US"/>
          </a:p>
          <a:p>
            <a:r>
              <a:rPr lang="en-US" dirty="0"/>
              <a:t>archaic</a:t>
            </a:r>
            <a:endParaRPr lang="en-US"/>
          </a:p>
          <a:p>
            <a:r>
              <a:rPr lang="en-US" dirty="0"/>
              <a:t>clunky</a:t>
            </a:r>
            <a:endParaRPr lang="en-US"/>
          </a:p>
          <a:p>
            <a:r>
              <a:rPr lang="en-US" dirty="0"/>
              <a:t>cumbersome</a:t>
            </a:r>
            <a:endParaRPr lang="en-US"/>
          </a:p>
        </p:txBody>
      </p:sp>
      <p:grpSp>
        <p:nvGrpSpPr>
          <p:cNvPr id="14" name="Group 13">
            <a:extLst>
              <a:ext uri="{FF2B5EF4-FFF2-40B4-BE49-F238E27FC236}">
                <a16:creationId xmlns:a16="http://schemas.microsoft.com/office/drawing/2014/main" id="{0FB7CC29-16F6-2072-B754-C36CFFA74A74}"/>
              </a:ext>
              <a:ext uri="{C183D7F6-B498-43B3-948B-1728B52AA6E4}">
                <adec:decorative xmlns:adec="http://schemas.microsoft.com/office/drawing/2017/decorative" val="1"/>
              </a:ext>
            </a:extLst>
          </p:cNvPr>
          <p:cNvGrpSpPr/>
          <p:nvPr/>
        </p:nvGrpSpPr>
        <p:grpSpPr>
          <a:xfrm>
            <a:off x="5646142" y="2380277"/>
            <a:ext cx="6395636" cy="3401847"/>
            <a:chOff x="4362734" y="1685019"/>
            <a:chExt cx="7731258" cy="4165819"/>
          </a:xfrm>
        </p:grpSpPr>
        <p:pic>
          <p:nvPicPr>
            <p:cNvPr id="3" name="Online Image Placeholder 9">
              <a:extLst>
                <a:ext uri="{FF2B5EF4-FFF2-40B4-BE49-F238E27FC236}">
                  <a16:creationId xmlns:a16="http://schemas.microsoft.com/office/drawing/2014/main" id="{74F721C3-AF89-1905-0E11-65BF3524EEC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362734" y="1685019"/>
              <a:ext cx="7731258" cy="4165819"/>
            </a:xfrm>
            <a:prstGeom prst="rect">
              <a:avLst/>
            </a:prstGeom>
            <a:ln>
              <a:noFill/>
            </a:ln>
            <a:effectLst>
              <a:outerShdw blurRad="192859" algn="ctr" rotWithShape="0">
                <a:prstClr val="black">
                  <a:alpha val="27360"/>
                </a:prstClr>
              </a:outerShdw>
            </a:effectLst>
          </p:spPr>
        </p:pic>
        <p:sp>
          <p:nvSpPr>
            <p:cNvPr id="4" name="Rectangle 3">
              <a:extLst>
                <a:ext uri="{FF2B5EF4-FFF2-40B4-BE49-F238E27FC236}">
                  <a16:creationId xmlns:a16="http://schemas.microsoft.com/office/drawing/2014/main" id="{0790B2AC-AACD-CB87-7D9E-DB63C875D836}"/>
                </a:ext>
              </a:extLst>
            </p:cNvPr>
            <p:cNvSpPr/>
            <p:nvPr/>
          </p:nvSpPr>
          <p:spPr bwMode="auto">
            <a:xfrm>
              <a:off x="4995444" y="2047585"/>
              <a:ext cx="6560776" cy="3421988"/>
            </a:xfrm>
            <a:prstGeom prst="rect">
              <a:avLst/>
            </a:prstGeom>
            <a:solidFill>
              <a:schemeClr val="bg1">
                <a:lumMod val="65000"/>
              </a:schemeClr>
            </a:solidFill>
            <a:ln w="31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pic>
        <p:nvPicPr>
          <p:cNvPr id="8" name="Picture 2" descr="Command Prompt running the IntuneWinAppUtil script to package an appl. Several lines of code appear as the script run.">
            <a:extLst>
              <a:ext uri="{FF2B5EF4-FFF2-40B4-BE49-F238E27FC236}">
                <a16:creationId xmlns:a16="http://schemas.microsoft.com/office/drawing/2014/main" id="{69B6E6F6-5BEB-393E-1F0E-D2B6774A76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 t="2" r="240" b="-8043"/>
          <a:stretch/>
        </p:blipFill>
        <p:spPr bwMode="auto">
          <a:xfrm>
            <a:off x="6299158" y="2860077"/>
            <a:ext cx="5169242" cy="2426976"/>
          </a:xfrm>
          <a:prstGeom prst="rect">
            <a:avLst/>
          </a:prstGeom>
          <a:solidFill>
            <a:schemeClr val="tx1"/>
          </a:solidFill>
          <a:ln>
            <a:noFill/>
          </a:ln>
          <a:effectLst>
            <a:outerShdw blurRad="192859" algn="ctr" rotWithShape="0">
              <a:prstClr val="black">
                <a:alpha val="27360"/>
              </a:prstClr>
            </a:outerShdw>
          </a:effectLst>
        </p:spPr>
      </p:pic>
    </p:spTree>
    <p:extLst>
      <p:ext uri="{BB962C8B-B14F-4D97-AF65-F5344CB8AC3E}">
        <p14:creationId xmlns:p14="http://schemas.microsoft.com/office/powerpoint/2010/main" val="114631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FA4-ED7A-4C63-0985-8CB9149C3D07}"/>
              </a:ext>
            </a:extLst>
          </p:cNvPr>
          <p:cNvSpPr>
            <a:spLocks noGrp="1"/>
          </p:cNvSpPr>
          <p:nvPr>
            <p:ph type="title"/>
          </p:nvPr>
        </p:nvSpPr>
        <p:spPr>
          <a:noFill/>
        </p:spPr>
        <p:txBody>
          <a:bodyPr>
            <a:normAutofit/>
          </a:bodyPr>
          <a:lstStyle/>
          <a:p>
            <a:pPr algn="ctr"/>
            <a:r>
              <a:rPr lang="en-US" dirty="0">
                <a:cs typeface="Calibri Light"/>
              </a:rPr>
              <a:t>Today we’re focused on building the foundation</a:t>
            </a:r>
          </a:p>
        </p:txBody>
      </p:sp>
      <p:sp>
        <p:nvSpPr>
          <p:cNvPr id="11" name="footer">
            <a:extLst>
              <a:ext uri="{FF2B5EF4-FFF2-40B4-BE49-F238E27FC236}">
                <a16:creationId xmlns:a16="http://schemas.microsoft.com/office/drawing/2014/main" id="{3A696A17-9550-E4E4-C9D7-ADB9AF4E0CE3}"/>
              </a:ext>
              <a:ext uri="{C183D7F6-B498-43B3-948B-1728B52AA6E4}">
                <adec:decorative xmlns:adec="http://schemas.microsoft.com/office/drawing/2017/decorative" val="1"/>
              </a:ext>
            </a:extLst>
          </p:cNvPr>
          <p:cNvSpPr/>
          <p:nvPr/>
        </p:nvSpPr>
        <p:spPr bwMode="auto">
          <a:xfrm>
            <a:off x="1235034" y="1685131"/>
            <a:ext cx="4652811" cy="4191562"/>
          </a:xfrm>
          <a:prstGeom prst="round2SameRect">
            <a:avLst>
              <a:gd name="adj1" fmla="val 4504"/>
              <a:gd name="adj2" fmla="val 4105"/>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731520" numCol="1" spcCol="0" rtlCol="0" fromWordArt="0" anchor="b" anchorCtr="0" forceAA="0" compatLnSpc="1">
            <a:prstTxWarp prst="textNoShape">
              <a:avLst/>
            </a:prstTxWarp>
            <a:noAutofit/>
          </a:bodyPr>
          <a:lstStyle/>
          <a:p>
            <a:pPr algn="ctr" defTabSz="932472" fontAlgn="base">
              <a:lnSpc>
                <a:spcPts val="2600"/>
              </a:lnSpc>
              <a:spcBef>
                <a:spcPct val="0"/>
              </a:spcBef>
              <a:spcAft>
                <a:spcPct val="0"/>
              </a:spcAft>
            </a:pPr>
            <a:endParaRPr lang="en-US" sz="2400">
              <a:solidFill>
                <a:srgbClr val="FFFFFF"/>
              </a:solidFill>
              <a:latin typeface="Segoe UI Semibold"/>
            </a:endParaRPr>
          </a:p>
        </p:txBody>
      </p:sp>
      <p:sp>
        <p:nvSpPr>
          <p:cNvPr id="12" name="footer">
            <a:extLst>
              <a:ext uri="{FF2B5EF4-FFF2-40B4-BE49-F238E27FC236}">
                <a16:creationId xmlns:a16="http://schemas.microsoft.com/office/drawing/2014/main" id="{3334CCD8-B968-37E3-C768-03F3FA8E7E3D}"/>
              </a:ext>
              <a:ext uri="{C183D7F6-B498-43B3-948B-1728B52AA6E4}">
                <adec:decorative xmlns:adec="http://schemas.microsoft.com/office/drawing/2017/decorative" val="1"/>
              </a:ext>
            </a:extLst>
          </p:cNvPr>
          <p:cNvSpPr/>
          <p:nvPr/>
        </p:nvSpPr>
        <p:spPr bwMode="auto">
          <a:xfrm>
            <a:off x="6319025" y="1685131"/>
            <a:ext cx="4652811" cy="4191562"/>
          </a:xfrm>
          <a:prstGeom prst="round2SameRect">
            <a:avLst>
              <a:gd name="adj1" fmla="val 4504"/>
              <a:gd name="adj2" fmla="val 4105"/>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731520" numCol="1" spcCol="0" rtlCol="0" fromWordArt="0" anchor="b" anchorCtr="0" forceAA="0" compatLnSpc="1">
            <a:prstTxWarp prst="textNoShape">
              <a:avLst/>
            </a:prstTxWarp>
            <a:noAutofit/>
          </a:bodyPr>
          <a:lstStyle/>
          <a:p>
            <a:pPr algn="ctr" defTabSz="932472" fontAlgn="base">
              <a:lnSpc>
                <a:spcPts val="2600"/>
              </a:lnSpc>
              <a:spcBef>
                <a:spcPct val="0"/>
              </a:spcBef>
              <a:spcAft>
                <a:spcPct val="0"/>
              </a:spcAft>
            </a:pPr>
            <a:endParaRPr lang="en-US" sz="2400">
              <a:solidFill>
                <a:srgbClr val="FFFFFF"/>
              </a:solidFill>
              <a:latin typeface="Segoe UI Semibold"/>
            </a:endParaRPr>
          </a:p>
        </p:txBody>
      </p:sp>
      <p:grpSp>
        <p:nvGrpSpPr>
          <p:cNvPr id="6" name="Group 5">
            <a:extLst>
              <a:ext uri="{FF2B5EF4-FFF2-40B4-BE49-F238E27FC236}">
                <a16:creationId xmlns:a16="http://schemas.microsoft.com/office/drawing/2014/main" id="{7DA1ADF4-1C86-73A8-2787-BCA86827B632}"/>
              </a:ext>
            </a:extLst>
          </p:cNvPr>
          <p:cNvGrpSpPr/>
          <p:nvPr/>
        </p:nvGrpSpPr>
        <p:grpSpPr>
          <a:xfrm>
            <a:off x="1659129" y="2287148"/>
            <a:ext cx="3804620" cy="2149887"/>
            <a:chOff x="1804443" y="2271956"/>
            <a:chExt cx="3804620" cy="2149887"/>
          </a:xfrm>
          <a:solidFill>
            <a:srgbClr val="1B9AE0"/>
          </a:solidFill>
        </p:grpSpPr>
        <p:sp>
          <p:nvSpPr>
            <p:cNvPr id="13" name="Text Placeholder 2">
              <a:extLst>
                <a:ext uri="{FF2B5EF4-FFF2-40B4-BE49-F238E27FC236}">
                  <a16:creationId xmlns:a16="http://schemas.microsoft.com/office/drawing/2014/main" id="{350A1A4B-ABCB-E1E7-4EB1-66EC5FFEE381}"/>
                </a:ext>
              </a:extLst>
            </p:cNvPr>
            <p:cNvSpPr txBox="1">
              <a:spLocks/>
            </p:cNvSpPr>
            <p:nvPr/>
          </p:nvSpPr>
          <p:spPr>
            <a:xfrm>
              <a:off x="1984517" y="2271956"/>
              <a:ext cx="3444472" cy="738664"/>
            </a:xfrm>
            <a:prstGeom prst="rect">
              <a:avLst/>
            </a:prstGeom>
            <a:grpFill/>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400"/>
                </a:spcAft>
                <a:buFont typeface="Wingdings" panose="05000000000000000000" pitchFamily="2" charset="2"/>
                <a:buNone/>
              </a:pPr>
              <a:r>
                <a:rPr lang="en-US" sz="2400" b="1" dirty="0">
                  <a:solidFill>
                    <a:schemeClr val="bg1"/>
                  </a:solidFill>
                  <a:ea typeface="Calibri"/>
                  <a:cs typeface="Calibri"/>
                </a:rPr>
                <a:t>The foundation is the Enterprise App Catalog</a:t>
              </a:r>
              <a:endParaRPr lang="en-GB" dirty="0">
                <a:solidFill>
                  <a:schemeClr val="bg1"/>
                </a:solidFill>
              </a:endParaRPr>
            </a:p>
          </p:txBody>
        </p:sp>
        <p:sp>
          <p:nvSpPr>
            <p:cNvPr id="15" name="Text Placeholder 2">
              <a:extLst>
                <a:ext uri="{FF2B5EF4-FFF2-40B4-BE49-F238E27FC236}">
                  <a16:creationId xmlns:a16="http://schemas.microsoft.com/office/drawing/2014/main" id="{A3682571-FF11-B047-2BFD-F8BE4D1286A6}"/>
                </a:ext>
              </a:extLst>
            </p:cNvPr>
            <p:cNvSpPr txBox="1">
              <a:spLocks/>
            </p:cNvSpPr>
            <p:nvPr/>
          </p:nvSpPr>
          <p:spPr>
            <a:xfrm>
              <a:off x="1804443" y="3683179"/>
              <a:ext cx="3804620" cy="738664"/>
            </a:xfrm>
            <a:prstGeom prst="rect">
              <a:avLst/>
            </a:prstGeom>
            <a:grpFill/>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accent3"/>
                </a:buClr>
                <a:buSzPct val="80000"/>
                <a:buNone/>
              </a:pPr>
              <a:r>
                <a:rPr lang="en-US" sz="2400" dirty="0">
                  <a:solidFill>
                    <a:schemeClr val="bg1"/>
                  </a:solidFill>
                  <a:ea typeface="Calibri" panose="020F0502020204030204"/>
                  <a:cs typeface="Calibri" panose="020F0502020204030204"/>
                </a:rPr>
                <a:t>Includes a prioritized set of pre-packaged applications</a:t>
              </a:r>
              <a:endParaRPr lang="en-GB" dirty="0">
                <a:solidFill>
                  <a:schemeClr val="bg1"/>
                </a:solidFill>
              </a:endParaRPr>
            </a:p>
          </p:txBody>
        </p:sp>
        <p:cxnSp>
          <p:nvCxnSpPr>
            <p:cNvPr id="4" name="Straight Connector 3">
              <a:extLst>
                <a:ext uri="{FF2B5EF4-FFF2-40B4-BE49-F238E27FC236}">
                  <a16:creationId xmlns:a16="http://schemas.microsoft.com/office/drawing/2014/main" id="{3DECAA93-D11E-46A7-6C5A-FD51123020D2}"/>
                </a:ext>
                <a:ext uri="{C183D7F6-B498-43B3-948B-1728B52AA6E4}">
                  <adec:decorative xmlns:adec="http://schemas.microsoft.com/office/drawing/2017/decorative" val="1"/>
                </a:ext>
              </a:extLst>
            </p:cNvPr>
            <p:cNvCxnSpPr>
              <a:cxnSpLocks/>
            </p:cNvCxnSpPr>
            <p:nvPr/>
          </p:nvCxnSpPr>
          <p:spPr>
            <a:xfrm>
              <a:off x="1984517" y="3362092"/>
              <a:ext cx="3444472" cy="0"/>
            </a:xfrm>
            <a:prstGeom prst="line">
              <a:avLst/>
            </a:prstGeom>
            <a:grpFill/>
            <a:ln w="63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280768C-4714-B5A8-89ED-BA4B2BC10D00}"/>
              </a:ext>
            </a:extLst>
          </p:cNvPr>
          <p:cNvGrpSpPr/>
          <p:nvPr/>
        </p:nvGrpSpPr>
        <p:grpSpPr>
          <a:xfrm>
            <a:off x="6797589" y="2287148"/>
            <a:ext cx="3695682" cy="2149887"/>
            <a:chOff x="6928628" y="2271956"/>
            <a:chExt cx="3695682" cy="2149887"/>
          </a:xfrm>
          <a:solidFill>
            <a:srgbClr val="1B9AE0"/>
          </a:solidFill>
        </p:grpSpPr>
        <p:sp>
          <p:nvSpPr>
            <p:cNvPr id="14" name="Text Placeholder 2">
              <a:extLst>
                <a:ext uri="{FF2B5EF4-FFF2-40B4-BE49-F238E27FC236}">
                  <a16:creationId xmlns:a16="http://schemas.microsoft.com/office/drawing/2014/main" id="{1B130939-9D72-3369-EE11-FF212DBD07D2}"/>
                </a:ext>
              </a:extLst>
            </p:cNvPr>
            <p:cNvSpPr txBox="1">
              <a:spLocks/>
            </p:cNvSpPr>
            <p:nvPr/>
          </p:nvSpPr>
          <p:spPr>
            <a:xfrm>
              <a:off x="6928628" y="2271956"/>
              <a:ext cx="3695682" cy="738664"/>
            </a:xfrm>
            <a:prstGeom prst="rect">
              <a:avLst/>
            </a:prstGeom>
            <a:grpFill/>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400"/>
                </a:spcAft>
                <a:buNone/>
              </a:pPr>
              <a:r>
                <a:rPr lang="en-US" sz="2400" b="1" dirty="0">
                  <a:solidFill>
                    <a:schemeClr val="bg1"/>
                  </a:solidFill>
                  <a:cs typeface="Calibri"/>
                </a:rPr>
                <a:t>A guided upgrade experience</a:t>
              </a:r>
              <a:endParaRPr lang="en-GB" dirty="0">
                <a:solidFill>
                  <a:schemeClr val="bg1"/>
                </a:solidFill>
              </a:endParaRPr>
            </a:p>
          </p:txBody>
        </p:sp>
        <p:sp>
          <p:nvSpPr>
            <p:cNvPr id="16" name="Text Placeholder 2">
              <a:extLst>
                <a:ext uri="{FF2B5EF4-FFF2-40B4-BE49-F238E27FC236}">
                  <a16:creationId xmlns:a16="http://schemas.microsoft.com/office/drawing/2014/main" id="{C6A508BF-B20B-BF3F-87A1-1621BEF2A5CD}"/>
                </a:ext>
              </a:extLst>
            </p:cNvPr>
            <p:cNvSpPr txBox="1">
              <a:spLocks/>
            </p:cNvSpPr>
            <p:nvPr/>
          </p:nvSpPr>
          <p:spPr>
            <a:xfrm>
              <a:off x="6928628" y="3683179"/>
              <a:ext cx="3695682" cy="738664"/>
            </a:xfrm>
            <a:prstGeom prst="rect">
              <a:avLst/>
            </a:prstGeom>
            <a:grpFill/>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400"/>
                </a:spcAft>
                <a:buClr>
                  <a:schemeClr val="accent3"/>
                </a:buClr>
                <a:buSzPct val="80000"/>
                <a:buNone/>
              </a:pPr>
              <a:r>
                <a:rPr lang="en-US" sz="2400" dirty="0">
                  <a:solidFill>
                    <a:schemeClr val="bg1"/>
                  </a:solidFill>
                  <a:cs typeface="Calibri" panose="020F0502020204030204"/>
                </a:rPr>
                <a:t>Support for managed applications</a:t>
              </a:r>
            </a:p>
          </p:txBody>
        </p:sp>
      </p:grpSp>
      <p:cxnSp>
        <p:nvCxnSpPr>
          <p:cNvPr id="7" name="Straight Connector 6">
            <a:extLst>
              <a:ext uri="{FF2B5EF4-FFF2-40B4-BE49-F238E27FC236}">
                <a16:creationId xmlns:a16="http://schemas.microsoft.com/office/drawing/2014/main" id="{0CC82CC3-22C0-0B5C-2982-513DF8FBDFBC}"/>
              </a:ext>
              <a:ext uri="{C183D7F6-B498-43B3-948B-1728B52AA6E4}">
                <adec:decorative xmlns:adec="http://schemas.microsoft.com/office/drawing/2017/decorative" val="1"/>
              </a:ext>
            </a:extLst>
          </p:cNvPr>
          <p:cNvCxnSpPr>
            <a:cxnSpLocks/>
          </p:cNvCxnSpPr>
          <p:nvPr/>
        </p:nvCxnSpPr>
        <p:spPr>
          <a:xfrm>
            <a:off x="6923194" y="3377284"/>
            <a:ext cx="3444472" cy="0"/>
          </a:xfrm>
          <a:prstGeom prst="line">
            <a:avLst/>
          </a:prstGeom>
          <a:ln w="63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16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8F2B-E247-D8A6-925A-1F5367FD1726}"/>
              </a:ext>
            </a:extLst>
          </p:cNvPr>
          <p:cNvSpPr>
            <a:spLocks noGrp="1"/>
          </p:cNvSpPr>
          <p:nvPr>
            <p:ph type="title"/>
          </p:nvPr>
        </p:nvSpPr>
        <p:spPr>
          <a:xfrm>
            <a:off x="588263" y="464821"/>
            <a:ext cx="11018520" cy="448841"/>
          </a:xfrm>
        </p:spPr>
        <p:txBody>
          <a:bodyPr>
            <a:normAutofit fontScale="90000"/>
          </a:bodyPr>
          <a:lstStyle/>
          <a:p>
            <a:r>
              <a:rPr lang="en-US" dirty="0"/>
              <a:t>Enterprise Application Management snapshot</a:t>
            </a:r>
          </a:p>
        </p:txBody>
      </p:sp>
      <p:sp>
        <p:nvSpPr>
          <p:cNvPr id="3" name="Title 1">
            <a:extLst>
              <a:ext uri="{FF2B5EF4-FFF2-40B4-BE49-F238E27FC236}">
                <a16:creationId xmlns:a16="http://schemas.microsoft.com/office/drawing/2014/main" id="{B5771208-CDD8-4D32-14FF-4EF0C76F6645}"/>
              </a:ext>
            </a:extLst>
          </p:cNvPr>
          <p:cNvSpPr txBox="1">
            <a:spLocks/>
          </p:cNvSpPr>
          <p:nvPr/>
        </p:nvSpPr>
        <p:spPr>
          <a:xfrm>
            <a:off x="2060550" y="1621531"/>
            <a:ext cx="2623715" cy="263855"/>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ts val="2200"/>
              </a:lnSpc>
              <a:defRPr/>
            </a:pPr>
            <a:r>
              <a:rPr lang="en-US" sz="1800" dirty="0">
                <a:solidFill>
                  <a:schemeClr val="accent1"/>
                </a:solidFill>
                <a:latin typeface="Segoe UI Semibold"/>
              </a:rPr>
              <a:t>Enterprise App Catalog</a:t>
            </a:r>
            <a:endParaRPr kumimoji="0" lang="en-US" sz="1800" b="0" i="0" u="none" strike="noStrike" kern="1200" cap="none" spc="-50" normalizeH="0" baseline="0" noProof="0" dirty="0">
              <a:ln w="3175">
                <a:noFill/>
              </a:ln>
              <a:solidFill>
                <a:schemeClr val="accent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1EE9D04-1470-627F-BE37-30C098D64437}"/>
              </a:ext>
            </a:extLst>
          </p:cNvPr>
          <p:cNvSpPr txBox="1"/>
          <p:nvPr/>
        </p:nvSpPr>
        <p:spPr>
          <a:xfrm>
            <a:off x="2052250" y="2418593"/>
            <a:ext cx="5560270" cy="2846933"/>
          </a:xfrm>
          <a:prstGeom prst="rect">
            <a:avLst/>
          </a:prstGeom>
          <a:noFill/>
        </p:spPr>
        <p:txBody>
          <a:bodyPr wrap="square" lIns="0" tIns="0" rIns="0" bIns="0" rtlCol="0" anchor="t">
            <a:spAutoFit/>
          </a:bodyPr>
          <a:lstStyle/>
          <a:p>
            <a:pPr marL="233045" lvl="0" indent="-233045">
              <a:lnSpc>
                <a:spcPts val="1800"/>
              </a:lnSpc>
              <a:spcBef>
                <a:spcPts val="0"/>
              </a:spcBef>
              <a:spcAft>
                <a:spcPts val="1000"/>
              </a:spcAft>
              <a:buClr>
                <a:schemeClr val="accent1"/>
              </a:buClr>
              <a:buSzPct val="90000"/>
              <a:buFont typeface="Arial" panose="020B0604020202020204" pitchFamily="34" charset="0"/>
              <a:buChar char="•"/>
              <a:defRPr/>
            </a:pPr>
            <a:r>
              <a:rPr lang="en-US" sz="1600" dirty="0">
                <a:cs typeface="Segoe UI Semibold"/>
              </a:rPr>
              <a:t>Securely hosted Enterprise App Catalog for Microsoft and non-Microsoft applications</a:t>
            </a:r>
          </a:p>
          <a:p>
            <a:pPr marL="233045" indent="-233045">
              <a:lnSpc>
                <a:spcPts val="1800"/>
              </a:lnSpc>
              <a:spcBef>
                <a:spcPts val="0"/>
              </a:spcBef>
              <a:spcAft>
                <a:spcPts val="1000"/>
              </a:spcAft>
              <a:buClr>
                <a:schemeClr val="accent1"/>
              </a:buClr>
              <a:buSzPct val="90000"/>
              <a:buFont typeface="Arial" panose="020B0604020202020204" pitchFamily="34" charset="0"/>
              <a:buChar char="•"/>
              <a:defRPr/>
            </a:pPr>
            <a:r>
              <a:rPr lang="en-US" sz="1600" dirty="0">
                <a:cs typeface="Segoe UI Semibold"/>
              </a:rPr>
              <a:t>Prepackaged and</a:t>
            </a:r>
            <a:r>
              <a:rPr lang="en-US" sz="1600" dirty="0">
                <a:cs typeface="Segoe UI Semibold" panose="020B0502040204020203" pitchFamily="34" charset="0"/>
              </a:rPr>
              <a:t> </a:t>
            </a:r>
            <a:r>
              <a:rPr lang="en-US" sz="1600" dirty="0">
                <a:cs typeface="Segoe UI Semibold"/>
              </a:rPr>
              <a:t>preconfigured apps</a:t>
            </a:r>
          </a:p>
          <a:p>
            <a:pPr marL="233045" indent="-233045">
              <a:lnSpc>
                <a:spcPts val="1800"/>
              </a:lnSpc>
              <a:spcBef>
                <a:spcPts val="0"/>
              </a:spcBef>
              <a:spcAft>
                <a:spcPts val="1000"/>
              </a:spcAft>
              <a:buClr>
                <a:schemeClr val="accent1"/>
              </a:buClr>
              <a:buSzPct val="90000"/>
              <a:buFont typeface="Arial" panose="020B0604020202020204" pitchFamily="34" charset="0"/>
              <a:buChar char="•"/>
              <a:defRPr/>
            </a:pPr>
            <a:r>
              <a:rPr lang="en-US" sz="1600" dirty="0">
                <a:cs typeface="Segoe UI Semibold"/>
              </a:rPr>
              <a:t>No wrapping, no install commands</a:t>
            </a:r>
          </a:p>
          <a:p>
            <a:pPr marL="233045" indent="-233045">
              <a:lnSpc>
                <a:spcPts val="1800"/>
              </a:lnSpc>
              <a:spcBef>
                <a:spcPts val="0"/>
              </a:spcBef>
              <a:spcAft>
                <a:spcPts val="1000"/>
              </a:spcAft>
              <a:buClr>
                <a:schemeClr val="accent1"/>
              </a:buClr>
              <a:buSzPct val="90000"/>
              <a:buFont typeface="Arial" panose="020B0604020202020204" pitchFamily="34" charset="0"/>
              <a:buChar char="•"/>
              <a:defRPr/>
            </a:pPr>
            <a:r>
              <a:rPr lang="en-US" sz="1600" dirty="0"/>
              <a:t>Includes Microsoft-hosted and validated content</a:t>
            </a:r>
          </a:p>
          <a:p>
            <a:pPr marL="233045" indent="-233045">
              <a:lnSpc>
                <a:spcPts val="1800"/>
              </a:lnSpc>
              <a:spcAft>
                <a:spcPts val="1000"/>
              </a:spcAft>
              <a:buClr>
                <a:schemeClr val="accent1"/>
              </a:buClr>
              <a:buSzPct val="90000"/>
              <a:buFont typeface="Arial" panose="020B0604020202020204" pitchFamily="34" charset="0"/>
              <a:buChar char="•"/>
              <a:defRPr/>
            </a:pPr>
            <a:r>
              <a:rPr lang="en-US" sz="1600" dirty="0">
                <a:cs typeface="Segoe UI Semibold"/>
              </a:rPr>
              <a:t>Enterprise App Catalog expanded to include more applications</a:t>
            </a:r>
          </a:p>
          <a:p>
            <a:pPr marL="233045" indent="-233045">
              <a:lnSpc>
                <a:spcPts val="1800"/>
              </a:lnSpc>
              <a:spcAft>
                <a:spcPts val="1000"/>
              </a:spcAft>
              <a:buClr>
                <a:schemeClr val="accent1"/>
              </a:buClr>
              <a:buSzPct val="90000"/>
              <a:buFont typeface="Arial" panose="020B0604020202020204" pitchFamily="34" charset="0"/>
              <a:buChar char="•"/>
              <a:defRPr/>
            </a:pPr>
            <a:endParaRPr lang="en-US" sz="1600" dirty="0">
              <a:cs typeface="Segoe UI Semibold"/>
            </a:endParaRPr>
          </a:p>
          <a:p>
            <a:pPr marL="233045" indent="-233045">
              <a:lnSpc>
                <a:spcPts val="1800"/>
              </a:lnSpc>
              <a:spcBef>
                <a:spcPts val="0"/>
              </a:spcBef>
              <a:spcAft>
                <a:spcPts val="1000"/>
              </a:spcAft>
              <a:buClr>
                <a:schemeClr val="accent1"/>
              </a:buClr>
              <a:buSzPct val="90000"/>
              <a:buFont typeface="Arial" panose="020B0604020202020204" pitchFamily="34" charset="0"/>
              <a:buChar char="•"/>
              <a:defRPr/>
            </a:pPr>
            <a:endParaRPr lang="en-US" sz="1600" dirty="0">
              <a:cs typeface="Segoe UI"/>
            </a:endParaRPr>
          </a:p>
        </p:txBody>
      </p:sp>
      <p:sp>
        <p:nvSpPr>
          <p:cNvPr id="5" name="Title 1">
            <a:extLst>
              <a:ext uri="{FF2B5EF4-FFF2-40B4-BE49-F238E27FC236}">
                <a16:creationId xmlns:a16="http://schemas.microsoft.com/office/drawing/2014/main" id="{F2D22E15-B85B-90A1-9C3F-B83BBA2498C0}"/>
              </a:ext>
            </a:extLst>
          </p:cNvPr>
          <p:cNvSpPr txBox="1">
            <a:spLocks/>
          </p:cNvSpPr>
          <p:nvPr/>
        </p:nvSpPr>
        <p:spPr>
          <a:xfrm>
            <a:off x="2060550" y="4720898"/>
            <a:ext cx="2623715" cy="263855"/>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ts val="2200"/>
              </a:lnSpc>
              <a:defRPr/>
            </a:pPr>
            <a:r>
              <a:rPr lang="en-US" sz="1800" dirty="0">
                <a:solidFill>
                  <a:schemeClr val="accent1"/>
                </a:solidFill>
                <a:latin typeface="Segoe UI Semibold"/>
              </a:rPr>
              <a:t>Coming soon</a:t>
            </a:r>
            <a:endParaRPr kumimoji="0" lang="en-US" sz="1800" b="0" i="0" u="none" strike="noStrike" kern="1200" cap="none" spc="-50" normalizeH="0" baseline="0" noProof="0" dirty="0">
              <a:ln w="3175">
                <a:noFill/>
              </a:ln>
              <a:solidFill>
                <a:schemeClr val="accent1"/>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56F12FC7-0D89-EDA4-E4A2-07F809CC1F83}"/>
              </a:ext>
            </a:extLst>
          </p:cNvPr>
          <p:cNvSpPr txBox="1"/>
          <p:nvPr/>
        </p:nvSpPr>
        <p:spPr>
          <a:xfrm>
            <a:off x="2038990" y="5523170"/>
            <a:ext cx="5842801" cy="948978"/>
          </a:xfrm>
          <a:prstGeom prst="rect">
            <a:avLst/>
          </a:prstGeom>
          <a:noFill/>
        </p:spPr>
        <p:txBody>
          <a:bodyPr wrap="square" lIns="0" tIns="0" rIns="0" bIns="0" rtlCol="0">
            <a:spAutoFit/>
          </a:bodyPr>
          <a:lstStyle/>
          <a:p>
            <a:pPr marL="233363" indent="-233363">
              <a:lnSpc>
                <a:spcPts val="1800"/>
              </a:lnSpc>
              <a:spcAft>
                <a:spcPts val="1000"/>
              </a:spcAft>
              <a:buClr>
                <a:schemeClr val="accent1"/>
              </a:buClr>
              <a:buSzPct val="90000"/>
              <a:buFont typeface="Arial" panose="020B0604020202020204" pitchFamily="34" charset="0"/>
              <a:buChar char="•"/>
              <a:defRPr/>
            </a:pPr>
            <a:r>
              <a:rPr lang="en-US" sz="1600" dirty="0">
                <a:cs typeface="Segoe UI Semibold"/>
              </a:rPr>
              <a:t>Graph API scripting available with Enterprise App Catalog</a:t>
            </a:r>
          </a:p>
          <a:p>
            <a:pPr marL="233363" indent="-233363">
              <a:lnSpc>
                <a:spcPts val="1800"/>
              </a:lnSpc>
              <a:spcAft>
                <a:spcPts val="1000"/>
              </a:spcAft>
              <a:buClr>
                <a:schemeClr val="accent1"/>
              </a:buClr>
              <a:buSzPct val="90000"/>
              <a:buFont typeface="Arial" panose="020B0604020202020204" pitchFamily="34" charset="0"/>
              <a:buChar char="•"/>
              <a:defRPr/>
            </a:pPr>
            <a:r>
              <a:rPr lang="en-US" sz="1600" dirty="0"/>
              <a:t>Guided upgrade process to save time and resource hours</a:t>
            </a:r>
          </a:p>
          <a:p>
            <a:pPr marL="233363" indent="-233363">
              <a:lnSpc>
                <a:spcPts val="1800"/>
              </a:lnSpc>
              <a:spcAft>
                <a:spcPts val="1000"/>
              </a:spcAft>
              <a:buClr>
                <a:schemeClr val="accent1"/>
              </a:buClr>
              <a:buSzPct val="90000"/>
              <a:buFont typeface="Arial" panose="020B0604020202020204" pitchFamily="34" charset="0"/>
              <a:buChar char="•"/>
              <a:defRPr/>
            </a:pPr>
            <a:endParaRPr lang="en-US" sz="1600" dirty="0">
              <a:cs typeface="Segoe UI Semibold"/>
            </a:endParaRPr>
          </a:p>
        </p:txBody>
      </p:sp>
      <p:cxnSp>
        <p:nvCxnSpPr>
          <p:cNvPr id="7" name="Straight Connector 6">
            <a:extLst>
              <a:ext uri="{FF2B5EF4-FFF2-40B4-BE49-F238E27FC236}">
                <a16:creationId xmlns:a16="http://schemas.microsoft.com/office/drawing/2014/main" id="{EEACB849-5E61-0B73-13BB-1B0224B064CE}"/>
              </a:ext>
              <a:ext uri="{C183D7F6-B498-43B3-948B-1728B52AA6E4}">
                <adec:decorative xmlns:adec="http://schemas.microsoft.com/office/drawing/2017/decorative" val="1"/>
              </a:ext>
            </a:extLst>
          </p:cNvPr>
          <p:cNvCxnSpPr>
            <a:cxnSpLocks/>
          </p:cNvCxnSpPr>
          <p:nvPr/>
        </p:nvCxnSpPr>
        <p:spPr>
          <a:xfrm>
            <a:off x="2043950" y="2073257"/>
            <a:ext cx="5678597" cy="0"/>
          </a:xfrm>
          <a:prstGeom prst="line">
            <a:avLst/>
          </a:prstGeom>
          <a:ln w="22225">
            <a:gradFill>
              <a:gsLst>
                <a:gs pos="0">
                  <a:schemeClr val="accent2"/>
                </a:gs>
                <a:gs pos="50000">
                  <a:schemeClr val="accent1"/>
                </a:gs>
                <a:gs pos="100000">
                  <a:schemeClr val="accent3"/>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1BCFC5-000F-2048-4B82-E4F33BFE0850}"/>
              </a:ext>
              <a:ext uri="{C183D7F6-B498-43B3-948B-1728B52AA6E4}">
                <adec:decorative xmlns:adec="http://schemas.microsoft.com/office/drawing/2017/decorative" val="1"/>
              </a:ext>
            </a:extLst>
          </p:cNvPr>
          <p:cNvCxnSpPr>
            <a:cxnSpLocks/>
          </p:cNvCxnSpPr>
          <p:nvPr/>
        </p:nvCxnSpPr>
        <p:spPr>
          <a:xfrm>
            <a:off x="2037009" y="5172624"/>
            <a:ext cx="5685538" cy="0"/>
          </a:xfrm>
          <a:prstGeom prst="line">
            <a:avLst/>
          </a:prstGeom>
          <a:ln w="22225">
            <a:gradFill>
              <a:gsLst>
                <a:gs pos="0">
                  <a:schemeClr val="accent2"/>
                </a:gs>
                <a:gs pos="50000">
                  <a:schemeClr val="accent1"/>
                </a:gs>
                <a:gs pos="100000">
                  <a:schemeClr val="accent3"/>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5290E8AB-AE68-11E3-D10B-78153CFBB7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58" r="6958"/>
          <a:stretch/>
        </p:blipFill>
        <p:spPr>
          <a:xfrm>
            <a:off x="393814" y="4493628"/>
            <a:ext cx="1245416" cy="1446751"/>
          </a:xfrm>
          <a:prstGeom prst="rect">
            <a:avLst/>
          </a:prstGeom>
          <a:effectLst>
            <a:outerShdw blurRad="50800" dist="12700" dir="2700000" algn="tl" rotWithShape="0">
              <a:prstClr val="black">
                <a:alpha val="40000"/>
              </a:prstClr>
            </a:outerShdw>
          </a:effectLst>
        </p:spPr>
      </p:pic>
      <p:pic>
        <p:nvPicPr>
          <p:cNvPr id="12" name="Picture 23">
            <a:extLst>
              <a:ext uri="{FF2B5EF4-FFF2-40B4-BE49-F238E27FC236}">
                <a16:creationId xmlns:a16="http://schemas.microsoft.com/office/drawing/2014/main" id="{0AA4BDE9-D084-0253-79EE-9C97772E682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3815" y="1276141"/>
            <a:ext cx="1218490" cy="1218490"/>
          </a:xfrm>
          <a:prstGeom prst="rect">
            <a:avLst/>
          </a:prstGeom>
          <a:effectLst>
            <a:outerShdw blurRad="76200" dist="63500" dir="2700000" algn="tl" rotWithShape="0">
              <a:prstClr val="black">
                <a:alpha val="17631"/>
              </a:prstClr>
            </a:outerShdw>
          </a:effectLst>
        </p:spPr>
      </p:pic>
    </p:spTree>
    <p:extLst>
      <p:ext uri="{BB962C8B-B14F-4D97-AF65-F5344CB8AC3E}">
        <p14:creationId xmlns:p14="http://schemas.microsoft.com/office/powerpoint/2010/main" val="3980466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D3052-85B7-5DDD-CE20-9701B9464FF2}"/>
              </a:ext>
            </a:extLst>
          </p:cNvPr>
          <p:cNvSpPr>
            <a:spLocks noGrp="1"/>
          </p:cNvSpPr>
          <p:nvPr>
            <p:ph type="title"/>
          </p:nvPr>
        </p:nvSpPr>
        <p:spPr>
          <a:xfrm>
            <a:off x="459327" y="500018"/>
            <a:ext cx="11018520" cy="448841"/>
          </a:xfrm>
        </p:spPr>
        <p:txBody>
          <a:bodyPr>
            <a:normAutofit fontScale="90000"/>
          </a:bodyPr>
          <a:lstStyle/>
          <a:p>
            <a:r>
              <a:rPr lang="en-US" dirty="0"/>
              <a:t>Cloud PKI</a:t>
            </a:r>
          </a:p>
        </p:txBody>
      </p:sp>
      <p:sp>
        <p:nvSpPr>
          <p:cNvPr id="12" name="TextBox 11">
            <a:extLst>
              <a:ext uri="{FF2B5EF4-FFF2-40B4-BE49-F238E27FC236}">
                <a16:creationId xmlns:a16="http://schemas.microsoft.com/office/drawing/2014/main" id="{FC13E9AD-AD58-18F7-D3CE-712993482C2B}"/>
              </a:ext>
            </a:extLst>
          </p:cNvPr>
          <p:cNvSpPr txBox="1"/>
          <p:nvPr/>
        </p:nvSpPr>
        <p:spPr>
          <a:xfrm>
            <a:off x="588263" y="982437"/>
            <a:ext cx="6214302" cy="553998"/>
          </a:xfrm>
          <a:prstGeom prst="rect">
            <a:avLst/>
          </a:prstGeom>
          <a:noFill/>
        </p:spPr>
        <p:txBody>
          <a:bodyPr wrap="square" lIns="0" tIns="0" rIns="0" bIns="0" rtlCol="0" anchor="t">
            <a:spAutoFit/>
          </a:bodyPr>
          <a:lstStyle/>
          <a:p>
            <a:pPr defTabSz="914367">
              <a:spcBef>
                <a:spcPts val="600"/>
              </a:spcBef>
              <a:spcAft>
                <a:spcPts val="600"/>
              </a:spcAft>
              <a:defRPr/>
            </a:pPr>
            <a:r>
              <a:rPr lang="en-US" dirty="0">
                <a:solidFill>
                  <a:srgbClr val="0078D4"/>
                </a:solidFill>
                <a:latin typeface="Segoe UI"/>
                <a:cs typeface="Segoe UI"/>
              </a:rPr>
              <a:t>Create multiple certificate authorities and                             manage certificate lifecycle in the cloud</a:t>
            </a:r>
            <a:endParaRPr lang="en-US" dirty="0">
              <a:solidFill>
                <a:srgbClr val="0078D4"/>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F527832-8EA9-D38E-7F2E-2FBAB714C3FD}"/>
              </a:ext>
              <a:ext uri="{C183D7F6-B498-43B3-948B-1728B52AA6E4}">
                <adec:decorative xmlns:adec="http://schemas.microsoft.com/office/drawing/2017/decorative" val="1"/>
              </a:ext>
            </a:extLst>
          </p:cNvPr>
          <p:cNvSpPr/>
          <p:nvPr/>
        </p:nvSpPr>
        <p:spPr bwMode="auto">
          <a:xfrm>
            <a:off x="7179014" y="677624"/>
            <a:ext cx="4577292" cy="192360"/>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32472" fontAlgn="base">
              <a:lnSpc>
                <a:spcPts val="1500"/>
              </a:lnSpc>
              <a:spcBef>
                <a:spcPct val="0"/>
              </a:spcBef>
              <a:spcAft>
                <a:spcPct val="0"/>
              </a:spcAft>
              <a:defRPr/>
            </a:pPr>
            <a:r>
              <a:rPr kumimoji="0" lang="en-US" sz="1500" b="0" i="0" u="none" strike="noStrike" kern="0" cap="none" spc="0" normalizeH="0" baseline="0" noProof="0">
                <a:ln>
                  <a:noFill/>
                </a:ln>
                <a:solidFill>
                  <a:srgbClr val="0078D4"/>
                </a:solidFill>
                <a:effectLst/>
                <a:uLnTx/>
                <a:uFillTx/>
                <a:latin typeface="+mj-lt"/>
                <a:ea typeface="Segoe UI" panose="020B0502040204020203" pitchFamily="34" charset="0"/>
                <a:cs typeface="Segoe UI Semibold"/>
              </a:rPr>
              <a:t>Supports: </a:t>
            </a:r>
            <a:r>
              <a:rPr kumimoji="0" lang="en-US" sz="1500" b="0" i="0" u="none" strike="noStrike" kern="0" cap="none" spc="0" normalizeH="0" baseline="0" noProof="0">
                <a:ln>
                  <a:noFill/>
                </a:ln>
                <a:effectLst/>
                <a:uLnTx/>
                <a:uFillTx/>
                <a:latin typeface="+mj-lt"/>
                <a:ea typeface="Segoe UI" panose="020B0502040204020203" pitchFamily="34" charset="0"/>
                <a:cs typeface="Segoe UI Semibold"/>
              </a:rPr>
              <a:t>Windows</a:t>
            </a:r>
            <a:r>
              <a:rPr lang="en-US" sz="1500" kern="0">
                <a:latin typeface="+mj-lt"/>
                <a:ea typeface="Segoe UI" panose="020B0502040204020203" pitchFamily="34" charset="0"/>
                <a:cs typeface="Segoe UI Semibold"/>
              </a:rPr>
              <a:t> | macOS | iOS | Android</a:t>
            </a:r>
            <a:endParaRPr lang="en-US" sz="1500" b="0" i="0" u="none" strike="sngStrike" kern="0" cap="none" spc="0" normalizeH="0" baseline="0" noProof="0">
              <a:ln>
                <a:noFill/>
              </a:ln>
              <a:effectLst/>
              <a:uLnTx/>
              <a:uFillTx/>
              <a:latin typeface="+mj-lt"/>
              <a:ea typeface="Segoe UI" panose="020B0502040204020203" pitchFamily="34" charset="0"/>
              <a:cs typeface="Segoe UI Semibold"/>
            </a:endParaRPr>
          </a:p>
        </p:txBody>
      </p:sp>
      <p:sp>
        <p:nvSpPr>
          <p:cNvPr id="7" name="object 10">
            <a:extLst>
              <a:ext uri="{FF2B5EF4-FFF2-40B4-BE49-F238E27FC236}">
                <a16:creationId xmlns:a16="http://schemas.microsoft.com/office/drawing/2014/main" id="{0A574040-5B92-28A9-D755-DCC1AD838288}"/>
              </a:ext>
            </a:extLst>
          </p:cNvPr>
          <p:cNvSpPr txBox="1"/>
          <p:nvPr/>
        </p:nvSpPr>
        <p:spPr>
          <a:xfrm>
            <a:off x="630336" y="2158991"/>
            <a:ext cx="6688837" cy="1133644"/>
          </a:xfrm>
          <a:prstGeom prst="rect">
            <a:avLst/>
          </a:prstGeom>
        </p:spPr>
        <p:txBody>
          <a:bodyPr vert="horz" wrap="square" lIns="0" tIns="12700" rIns="0" bIns="0" rtlCol="0" anchor="t">
            <a:spAutoFit/>
          </a:bodyPr>
          <a:lstStyle/>
          <a:p>
            <a:pPr>
              <a:defRPr/>
            </a:pPr>
            <a:r>
              <a:rPr lang="en-IN" spc="-10">
                <a:latin typeface="Segoe UI Semibold"/>
                <a:cs typeface="Segoe UI Semibold"/>
              </a:rPr>
              <a:t>Allow customers to create, revoke, and manage certificates  using Intune, removing the cost and complexity associated     with on-premise PKI infrastructure. </a:t>
            </a:r>
            <a:endParaRPr lang="en-US" spc="-10">
              <a:latin typeface="Segoe UI Semibold"/>
              <a:cs typeface="Segoe UI Semibold"/>
            </a:endParaRPr>
          </a:p>
          <a:p>
            <a:pPr marL="12700">
              <a:spcBef>
                <a:spcPts val="100"/>
              </a:spcBef>
              <a:defRPr/>
            </a:pPr>
            <a:endParaRPr lang="en-US" b="1" strike="sngStrike" spc="-10">
              <a:solidFill>
                <a:srgbClr val="00B050"/>
              </a:solidFill>
              <a:latin typeface="Segoe UI Semibold"/>
              <a:cs typeface="Segoe UI Semibold"/>
            </a:endParaRPr>
          </a:p>
        </p:txBody>
      </p:sp>
      <p:sp>
        <p:nvSpPr>
          <p:cNvPr id="15" name="Rectangle 14">
            <a:extLst>
              <a:ext uri="{FF2B5EF4-FFF2-40B4-BE49-F238E27FC236}">
                <a16:creationId xmlns:a16="http://schemas.microsoft.com/office/drawing/2014/main" id="{60F919D3-B525-0680-B0AC-C2CFD20BFDA3}"/>
              </a:ext>
              <a:ext uri="{C183D7F6-B498-43B3-948B-1728B52AA6E4}">
                <adec:decorative xmlns:adec="http://schemas.microsoft.com/office/drawing/2017/decorative" val="1"/>
              </a:ext>
            </a:extLst>
          </p:cNvPr>
          <p:cNvSpPr/>
          <p:nvPr/>
        </p:nvSpPr>
        <p:spPr bwMode="auto">
          <a:xfrm>
            <a:off x="0" y="3808633"/>
            <a:ext cx="8948386" cy="545984"/>
          </a:xfrm>
          <a:prstGeom prst="rect">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 name="Title 1">
            <a:extLst>
              <a:ext uri="{FF2B5EF4-FFF2-40B4-BE49-F238E27FC236}">
                <a16:creationId xmlns:a16="http://schemas.microsoft.com/office/drawing/2014/main" id="{4F931491-B179-CBB5-1B59-1985F7F0D12A}"/>
              </a:ext>
            </a:extLst>
          </p:cNvPr>
          <p:cNvSpPr txBox="1">
            <a:spLocks/>
          </p:cNvSpPr>
          <p:nvPr/>
        </p:nvSpPr>
        <p:spPr>
          <a:xfrm>
            <a:off x="366487" y="4865461"/>
            <a:ext cx="2339643" cy="545983"/>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ts val="2200"/>
              </a:lnSpc>
              <a:defRPr/>
            </a:pPr>
            <a:r>
              <a:rPr lang="en-US" sz="1800" spc="0">
                <a:solidFill>
                  <a:srgbClr val="0078D4"/>
                </a:solidFill>
                <a:latin typeface="Segoe UI Semibold"/>
                <a:cs typeface="Segoe UI"/>
              </a:rPr>
              <a:t>Simplify certificate delivery.</a:t>
            </a:r>
          </a:p>
        </p:txBody>
      </p:sp>
      <p:pic>
        <p:nvPicPr>
          <p:cNvPr id="11" name="Picture 10">
            <a:extLst>
              <a:ext uri="{FF2B5EF4-FFF2-40B4-BE49-F238E27FC236}">
                <a16:creationId xmlns:a16="http://schemas.microsoft.com/office/drawing/2014/main" id="{305E8A06-2AA8-3F12-BA74-104B3A5A858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2377" y="4066153"/>
            <a:ext cx="567864" cy="567864"/>
          </a:xfrm>
          <a:prstGeom prst="rect">
            <a:avLst/>
          </a:prstGeom>
        </p:spPr>
      </p:pic>
      <p:sp>
        <p:nvSpPr>
          <p:cNvPr id="13" name="Title 1">
            <a:extLst>
              <a:ext uri="{FF2B5EF4-FFF2-40B4-BE49-F238E27FC236}">
                <a16:creationId xmlns:a16="http://schemas.microsoft.com/office/drawing/2014/main" id="{4C80F8F8-5D96-5DBD-6283-015AC7E6EBE7}"/>
              </a:ext>
            </a:extLst>
          </p:cNvPr>
          <p:cNvSpPr txBox="1">
            <a:spLocks/>
          </p:cNvSpPr>
          <p:nvPr/>
        </p:nvSpPr>
        <p:spPr>
          <a:xfrm>
            <a:off x="3009322" y="4863630"/>
            <a:ext cx="2077133" cy="545983"/>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ts val="2200"/>
              </a:lnSpc>
              <a:defRPr/>
            </a:pPr>
            <a:r>
              <a:rPr lang="en-US" sz="1800" spc="0">
                <a:solidFill>
                  <a:srgbClr val="0078D4"/>
                </a:solidFill>
                <a:latin typeface="Segoe UI Semibold"/>
                <a:cs typeface="Segoe UI"/>
              </a:rPr>
              <a:t>Accelerate cloud transformation.</a:t>
            </a:r>
          </a:p>
        </p:txBody>
      </p:sp>
      <p:pic>
        <p:nvPicPr>
          <p:cNvPr id="18" name="Picture 17">
            <a:extLst>
              <a:ext uri="{FF2B5EF4-FFF2-40B4-BE49-F238E27FC236}">
                <a16:creationId xmlns:a16="http://schemas.microsoft.com/office/drawing/2014/main" id="{B2142709-2E9E-B170-8B76-E754F45AD22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3539" y="4066153"/>
            <a:ext cx="567864" cy="567864"/>
          </a:xfrm>
          <a:prstGeom prst="rect">
            <a:avLst/>
          </a:prstGeom>
        </p:spPr>
      </p:pic>
      <p:sp>
        <p:nvSpPr>
          <p:cNvPr id="22" name="Title 1">
            <a:extLst>
              <a:ext uri="{FF2B5EF4-FFF2-40B4-BE49-F238E27FC236}">
                <a16:creationId xmlns:a16="http://schemas.microsoft.com/office/drawing/2014/main" id="{C8AEC6D4-46EE-4A72-3CA2-FC064A54E534}"/>
              </a:ext>
            </a:extLst>
          </p:cNvPr>
          <p:cNvSpPr txBox="1">
            <a:spLocks/>
          </p:cNvSpPr>
          <p:nvPr/>
        </p:nvSpPr>
        <p:spPr>
          <a:xfrm>
            <a:off x="5366008" y="4863630"/>
            <a:ext cx="2436387" cy="828112"/>
          </a:xfrm>
          <a:prstGeom prst="rect">
            <a:avLst/>
          </a:prstGeom>
        </p:spPr>
        <p:txBody>
          <a:bodyPr vert="horz" wrap="square" lIns="0" tIns="0" rIns="0" bIns="0" rtlCol="0" anchor="t">
            <a:spAutoFit/>
          </a:bodyPr>
          <a:lstStyle>
            <a:lvl1pPr algn="l" defTabSz="932742" rtl="0" eaLnBrk="1" latinLnBrk="0" hangingPunct="1">
              <a:lnSpc>
                <a:spcPts val="402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ts val="2200"/>
              </a:lnSpc>
              <a:defRPr/>
            </a:pPr>
            <a:r>
              <a:rPr lang="en-US" sz="1800" spc="0">
                <a:solidFill>
                  <a:srgbClr val="0078D4"/>
                </a:solidFill>
                <a:latin typeface="Segoe UI Semibold"/>
                <a:cs typeface="Segoe UI"/>
              </a:rPr>
              <a:t>Improve security with certificate-based authentication.</a:t>
            </a:r>
            <a:endParaRPr lang="en-US" sz="1800" spc="0">
              <a:solidFill>
                <a:srgbClr val="0078D4"/>
              </a:solidFill>
              <a:latin typeface="Segoe UI Semibold"/>
            </a:endParaRPr>
          </a:p>
        </p:txBody>
      </p:sp>
      <p:pic>
        <p:nvPicPr>
          <p:cNvPr id="23" name="Picture 22">
            <a:extLst>
              <a:ext uri="{FF2B5EF4-FFF2-40B4-BE49-F238E27FC236}">
                <a16:creationId xmlns:a16="http://schemas.microsoft.com/office/drawing/2014/main" id="{B287FA7B-21AE-FA8A-A189-46A0EF0F41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4701" y="4066153"/>
            <a:ext cx="567864" cy="567864"/>
          </a:xfrm>
          <a:prstGeom prst="rect">
            <a:avLst/>
          </a:prstGeom>
        </p:spPr>
      </p:pic>
      <p:sp>
        <p:nvSpPr>
          <p:cNvPr id="3" name="Round Same Side Corner Rectangle 2">
            <a:extLst>
              <a:ext uri="{FF2B5EF4-FFF2-40B4-BE49-F238E27FC236}">
                <a16:creationId xmlns:a16="http://schemas.microsoft.com/office/drawing/2014/main" id="{0BB0BAF9-8E7C-0AA8-668C-672805450BBF}"/>
              </a:ext>
              <a:ext uri="{C183D7F6-B498-43B3-948B-1728B52AA6E4}">
                <adec:decorative xmlns:adec="http://schemas.microsoft.com/office/drawing/2017/decorative" val="1"/>
              </a:ext>
            </a:extLst>
          </p:cNvPr>
          <p:cNvSpPr/>
          <p:nvPr/>
        </p:nvSpPr>
        <p:spPr bwMode="auto">
          <a:xfrm rot="16200000">
            <a:off x="7562639" y="2228637"/>
            <a:ext cx="5212732" cy="4045990"/>
          </a:xfrm>
          <a:prstGeom prst="round2SameRect">
            <a:avLst>
              <a:gd name="adj1" fmla="val 8327"/>
              <a:gd name="adj2" fmla="val 0"/>
            </a:avLst>
          </a:prstGeom>
          <a:solidFill>
            <a:srgbClr val="1B9A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685A6EDD-C440-5061-0F5A-6A770E684649}"/>
              </a:ext>
            </a:extLst>
          </p:cNvPr>
          <p:cNvSpPr txBox="1"/>
          <p:nvPr/>
        </p:nvSpPr>
        <p:spPr>
          <a:xfrm>
            <a:off x="9002181" y="3537810"/>
            <a:ext cx="2372763" cy="769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chemeClr val="bg1"/>
                </a:solidFill>
                <a:effectLst/>
                <a:uLnTx/>
                <a:uFillTx/>
                <a:latin typeface="Segoe UI Semibold"/>
                <a:ea typeface="+mn-ea"/>
                <a:cs typeface="+mn-cs"/>
              </a:rPr>
              <a:t>8.4</a:t>
            </a:r>
          </a:p>
        </p:txBody>
      </p:sp>
      <p:sp>
        <p:nvSpPr>
          <p:cNvPr id="28" name="TextBox 27">
            <a:extLst>
              <a:ext uri="{FF2B5EF4-FFF2-40B4-BE49-F238E27FC236}">
                <a16:creationId xmlns:a16="http://schemas.microsoft.com/office/drawing/2014/main" id="{84953B48-284A-4BF2-39E6-D7FF51EDE56D}"/>
              </a:ext>
            </a:extLst>
          </p:cNvPr>
          <p:cNvSpPr txBox="1"/>
          <p:nvPr/>
        </p:nvSpPr>
        <p:spPr>
          <a:xfrm>
            <a:off x="9038995" y="4276678"/>
            <a:ext cx="2438852"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bg1"/>
                </a:solidFill>
                <a:effectLst/>
                <a:uLnTx/>
                <a:uFillTx/>
                <a:latin typeface="Segoe UI Semibold"/>
                <a:ea typeface="+mn-ea"/>
                <a:cs typeface="+mn-cs"/>
              </a:rPr>
              <a:t>Average</a:t>
            </a:r>
            <a:r>
              <a:rPr kumimoji="0" lang="en-US" sz="1400" b="0" i="0" u="none" strike="noStrike" kern="1200" cap="none" spc="0" normalizeH="0" baseline="0" noProof="0">
                <a:ln>
                  <a:noFill/>
                </a:ln>
                <a:solidFill>
                  <a:schemeClr val="bg1"/>
                </a:solidFill>
                <a:effectLst/>
                <a:uLnTx/>
                <a:uFillTx/>
                <a:latin typeface="Segoe UI Semibold"/>
                <a:ea typeface="+mn-ea"/>
                <a:cs typeface="+mn-cs"/>
              </a:rPr>
              <a:t> number of distinct applications PKI manages on behalf of organizations, a core </a:t>
            </a:r>
            <a:r>
              <a:rPr lang="en-US" sz="1400">
                <a:solidFill>
                  <a:schemeClr val="bg1"/>
                </a:solidFill>
                <a:latin typeface="Segoe UI Semibold"/>
              </a:rPr>
              <a:t>element of the enterprise IT backbone. </a:t>
            </a:r>
            <a:endParaRPr kumimoji="0" lang="en-US" sz="1400" b="0" i="0" u="none" strike="noStrike" kern="1200" cap="none" spc="0" normalizeH="0" baseline="0" noProof="0">
              <a:ln>
                <a:noFill/>
              </a:ln>
              <a:solidFill>
                <a:schemeClr val="bg1"/>
              </a:soli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7E00254A-8A97-A10E-8F47-737C118692A7}"/>
              </a:ext>
            </a:extLst>
          </p:cNvPr>
          <p:cNvSpPr txBox="1"/>
          <p:nvPr/>
        </p:nvSpPr>
        <p:spPr>
          <a:xfrm>
            <a:off x="9038995" y="5808566"/>
            <a:ext cx="2564743" cy="184666"/>
          </a:xfrm>
          <a:prstGeom prst="rect">
            <a:avLst/>
          </a:prstGeom>
          <a:noFill/>
        </p:spPr>
        <p:txBody>
          <a:bodyPr wrap="square" lIns="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a:ea typeface="+mn-ea"/>
                <a:cs typeface="+mn-cs"/>
              </a:rPr>
              <a:t>Source: Poneman Institute, 2022 Global PKI and IoT Trends Survey. </a:t>
            </a:r>
          </a:p>
        </p:txBody>
      </p:sp>
      <p:pic>
        <p:nvPicPr>
          <p:cNvPr id="6" name="Picture 5">
            <a:extLst>
              <a:ext uri="{FF2B5EF4-FFF2-40B4-BE49-F238E27FC236}">
                <a16:creationId xmlns:a16="http://schemas.microsoft.com/office/drawing/2014/main" id="{8A7F805A-85F8-5CB4-3314-C70F2FD2360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02181" y="2158991"/>
            <a:ext cx="1478127" cy="10968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90376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B321AB-D8F0-EFE9-2C5C-082BECA5B484}"/>
              </a:ext>
            </a:extLst>
          </p:cNvPr>
          <p:cNvSpPr>
            <a:spLocks noGrp="1"/>
          </p:cNvSpPr>
          <p:nvPr>
            <p:ph type="title"/>
          </p:nvPr>
        </p:nvSpPr>
        <p:spPr/>
        <p:txBody>
          <a:bodyPr>
            <a:normAutofit fontScale="90000"/>
          </a:bodyPr>
          <a:lstStyle/>
          <a:p>
            <a:r>
              <a:rPr lang="en-US" dirty="0"/>
              <a:t>Acronyms decoder</a:t>
            </a:r>
          </a:p>
        </p:txBody>
      </p:sp>
      <p:sp>
        <p:nvSpPr>
          <p:cNvPr id="17" name="Text Placeholder 6">
            <a:extLst>
              <a:ext uri="{FF2B5EF4-FFF2-40B4-BE49-F238E27FC236}">
                <a16:creationId xmlns:a16="http://schemas.microsoft.com/office/drawing/2014/main" id="{811C9FD3-4372-8666-93BD-5E2C68E4F794}"/>
              </a:ext>
            </a:extLst>
          </p:cNvPr>
          <p:cNvSpPr>
            <a:spLocks noGrp="1"/>
          </p:cNvSpPr>
          <p:nvPr>
            <p:ph type="body" sz="quarter" idx="4294967295"/>
          </p:nvPr>
        </p:nvSpPr>
        <p:spPr>
          <a:xfrm>
            <a:off x="3350960" y="1631297"/>
            <a:ext cx="5064125" cy="4525945"/>
          </a:xfrm>
        </p:spPr>
        <p:txBody>
          <a:bodyPr>
            <a:normAutofit fontScale="70000" lnSpcReduction="20000"/>
          </a:bodyPr>
          <a:lstStyle/>
          <a:p>
            <a:pPr marL="0" indent="0">
              <a:lnSpc>
                <a:spcPct val="160000"/>
              </a:lnSpc>
              <a:spcBef>
                <a:spcPts val="0"/>
              </a:spcBef>
              <a:spcAft>
                <a:spcPts val="1400"/>
              </a:spcAft>
              <a:buNone/>
            </a:pPr>
            <a:r>
              <a:rPr lang="en-US" sz="1600" dirty="0">
                <a:solidFill>
                  <a:schemeClr val="accent1"/>
                </a:solidFill>
              </a:rPr>
              <a:t>ADCS</a:t>
            </a:r>
            <a:r>
              <a:rPr lang="en-US" sz="1600" dirty="0"/>
              <a:t> – Active Directory Certificate Service</a:t>
            </a:r>
          </a:p>
          <a:p>
            <a:pPr marL="0" indent="0">
              <a:lnSpc>
                <a:spcPct val="160000"/>
              </a:lnSpc>
              <a:spcBef>
                <a:spcPts val="0"/>
              </a:spcBef>
              <a:spcAft>
                <a:spcPts val="1400"/>
              </a:spcAft>
              <a:buNone/>
            </a:pPr>
            <a:r>
              <a:rPr lang="en-US" sz="1600" dirty="0">
                <a:solidFill>
                  <a:schemeClr val="accent1"/>
                </a:solidFill>
              </a:rPr>
              <a:t>BYOCA</a:t>
            </a:r>
            <a:r>
              <a:rPr lang="en-US" sz="1600" dirty="0"/>
              <a:t> – Bring Your Own Certificate Authority</a:t>
            </a:r>
          </a:p>
          <a:p>
            <a:pPr marL="0" indent="0">
              <a:lnSpc>
                <a:spcPct val="160000"/>
              </a:lnSpc>
              <a:spcBef>
                <a:spcPts val="0"/>
              </a:spcBef>
              <a:spcAft>
                <a:spcPts val="1400"/>
              </a:spcAft>
              <a:buNone/>
            </a:pPr>
            <a:r>
              <a:rPr lang="en-US" sz="1600" dirty="0">
                <a:solidFill>
                  <a:schemeClr val="accent1"/>
                </a:solidFill>
              </a:rPr>
              <a:t>CA</a:t>
            </a:r>
            <a:r>
              <a:rPr lang="en-US" sz="1600" dirty="0"/>
              <a:t> – Certificate Authority</a:t>
            </a:r>
          </a:p>
          <a:p>
            <a:pPr marL="0" indent="0">
              <a:lnSpc>
                <a:spcPct val="160000"/>
              </a:lnSpc>
              <a:spcBef>
                <a:spcPts val="0"/>
              </a:spcBef>
              <a:spcAft>
                <a:spcPts val="1400"/>
              </a:spcAft>
              <a:buNone/>
            </a:pPr>
            <a:r>
              <a:rPr lang="en-US" sz="1600" dirty="0">
                <a:solidFill>
                  <a:schemeClr val="accent1"/>
                </a:solidFill>
              </a:rPr>
              <a:t>CBA</a:t>
            </a:r>
            <a:r>
              <a:rPr lang="en-US" sz="1600" dirty="0"/>
              <a:t> – Certificate-Based Authentication</a:t>
            </a:r>
          </a:p>
          <a:p>
            <a:pPr marL="0" indent="0">
              <a:lnSpc>
                <a:spcPct val="160000"/>
              </a:lnSpc>
              <a:spcBef>
                <a:spcPts val="0"/>
              </a:spcBef>
              <a:spcAft>
                <a:spcPts val="1400"/>
              </a:spcAft>
              <a:buNone/>
            </a:pPr>
            <a:r>
              <a:rPr lang="en-US" sz="1600" dirty="0">
                <a:solidFill>
                  <a:schemeClr val="accent1"/>
                </a:solidFill>
              </a:rPr>
              <a:t>CDP</a:t>
            </a:r>
            <a:r>
              <a:rPr lang="en-US" sz="1600" dirty="0"/>
              <a:t> – CRL Distribution Point</a:t>
            </a:r>
          </a:p>
          <a:p>
            <a:pPr marL="0" indent="0">
              <a:lnSpc>
                <a:spcPct val="160000"/>
              </a:lnSpc>
              <a:spcBef>
                <a:spcPts val="0"/>
              </a:spcBef>
              <a:spcAft>
                <a:spcPts val="1400"/>
              </a:spcAft>
              <a:buNone/>
            </a:pPr>
            <a:r>
              <a:rPr lang="en-US" sz="1600" dirty="0">
                <a:solidFill>
                  <a:schemeClr val="accent1"/>
                </a:solidFill>
              </a:rPr>
              <a:t>CRL </a:t>
            </a:r>
            <a:r>
              <a:rPr lang="en-US" sz="1600" dirty="0"/>
              <a:t>– Certificate Revocation List</a:t>
            </a:r>
          </a:p>
          <a:p>
            <a:pPr marL="0" indent="0">
              <a:lnSpc>
                <a:spcPct val="160000"/>
              </a:lnSpc>
              <a:spcBef>
                <a:spcPts val="0"/>
              </a:spcBef>
              <a:spcAft>
                <a:spcPts val="1400"/>
              </a:spcAft>
              <a:buNone/>
            </a:pPr>
            <a:r>
              <a:rPr lang="en-US" sz="1600" dirty="0">
                <a:solidFill>
                  <a:schemeClr val="accent1"/>
                </a:solidFill>
              </a:rPr>
              <a:t>C-PKI</a:t>
            </a:r>
            <a:r>
              <a:rPr lang="en-US" sz="1600" dirty="0"/>
              <a:t> – Microsoft Cloud PKI</a:t>
            </a:r>
          </a:p>
          <a:p>
            <a:pPr marL="0" indent="0">
              <a:lnSpc>
                <a:spcPct val="160000"/>
              </a:lnSpc>
              <a:spcBef>
                <a:spcPts val="0"/>
              </a:spcBef>
              <a:spcAft>
                <a:spcPts val="1400"/>
              </a:spcAft>
              <a:buNone/>
            </a:pPr>
            <a:r>
              <a:rPr lang="en-US" sz="1600" dirty="0">
                <a:solidFill>
                  <a:schemeClr val="accent1"/>
                </a:solidFill>
              </a:rPr>
              <a:t>DR</a:t>
            </a:r>
            <a:r>
              <a:rPr lang="en-US" sz="1600" dirty="0"/>
              <a:t> – Disaster Recovery</a:t>
            </a:r>
          </a:p>
          <a:p>
            <a:pPr marL="0" indent="0">
              <a:lnSpc>
                <a:spcPct val="160000"/>
              </a:lnSpc>
              <a:spcBef>
                <a:spcPts val="0"/>
              </a:spcBef>
              <a:spcAft>
                <a:spcPts val="1400"/>
              </a:spcAft>
              <a:buNone/>
            </a:pPr>
            <a:r>
              <a:rPr lang="en-US" sz="1600" dirty="0">
                <a:solidFill>
                  <a:schemeClr val="accent1"/>
                </a:solidFill>
              </a:rPr>
              <a:t>GA</a:t>
            </a:r>
            <a:r>
              <a:rPr lang="en-US" sz="1600" dirty="0"/>
              <a:t> – General Availability</a:t>
            </a:r>
          </a:p>
          <a:p>
            <a:pPr marL="0" indent="0">
              <a:lnSpc>
                <a:spcPct val="160000"/>
              </a:lnSpc>
              <a:spcBef>
                <a:spcPts val="0"/>
              </a:spcBef>
              <a:spcAft>
                <a:spcPts val="1400"/>
              </a:spcAft>
              <a:buNone/>
            </a:pPr>
            <a:r>
              <a:rPr lang="en-US" sz="1600" dirty="0">
                <a:solidFill>
                  <a:schemeClr val="accent1"/>
                </a:solidFill>
              </a:rPr>
              <a:t>HA</a:t>
            </a:r>
            <a:r>
              <a:rPr lang="en-US" sz="1600" dirty="0"/>
              <a:t> – High Availability</a:t>
            </a:r>
          </a:p>
          <a:p>
            <a:pPr marL="0" indent="0">
              <a:lnSpc>
                <a:spcPct val="160000"/>
              </a:lnSpc>
              <a:spcBef>
                <a:spcPts val="0"/>
              </a:spcBef>
              <a:spcAft>
                <a:spcPts val="1400"/>
              </a:spcAft>
              <a:buNone/>
            </a:pPr>
            <a:r>
              <a:rPr lang="en-US" sz="1600" dirty="0">
                <a:solidFill>
                  <a:schemeClr val="accent1"/>
                </a:solidFill>
              </a:rPr>
              <a:t>HSM</a:t>
            </a:r>
            <a:r>
              <a:rPr lang="en-US" sz="1600" dirty="0"/>
              <a:t> – Hardware Security Module</a:t>
            </a:r>
          </a:p>
        </p:txBody>
      </p:sp>
      <p:sp>
        <p:nvSpPr>
          <p:cNvPr id="18" name="Text Placeholder 6">
            <a:extLst>
              <a:ext uri="{FF2B5EF4-FFF2-40B4-BE49-F238E27FC236}">
                <a16:creationId xmlns:a16="http://schemas.microsoft.com/office/drawing/2014/main" id="{F736F8C7-148D-E472-736E-507CC91F29B6}"/>
              </a:ext>
            </a:extLst>
          </p:cNvPr>
          <p:cNvSpPr txBox="1">
            <a:spLocks/>
          </p:cNvSpPr>
          <p:nvPr/>
        </p:nvSpPr>
        <p:spPr>
          <a:xfrm>
            <a:off x="7693852" y="1648427"/>
            <a:ext cx="4634280" cy="4382675"/>
          </a:xfrm>
          <a:prstGeom prst="rect">
            <a:avLst/>
          </a:prstGeom>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ts val="0"/>
              </a:spcBef>
              <a:spcAft>
                <a:spcPts val="800"/>
              </a:spcAft>
              <a:buClr>
                <a:schemeClr val="accent1"/>
              </a:buClr>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Aft>
                <a:spcPts val="1400"/>
              </a:spcAft>
              <a:buNone/>
            </a:pPr>
            <a:r>
              <a:rPr lang="en-US" sz="1100" dirty="0">
                <a:solidFill>
                  <a:schemeClr val="accent1"/>
                </a:solidFill>
              </a:rPr>
              <a:t>OPS</a:t>
            </a:r>
            <a:r>
              <a:rPr lang="en-US" sz="1100" dirty="0"/>
              <a:t> – Operations, Operational</a:t>
            </a:r>
          </a:p>
          <a:p>
            <a:pPr marL="0" indent="0">
              <a:lnSpc>
                <a:spcPct val="150000"/>
              </a:lnSpc>
              <a:spcAft>
                <a:spcPts val="1400"/>
              </a:spcAft>
              <a:buNone/>
            </a:pPr>
            <a:r>
              <a:rPr lang="en-US" sz="1100" dirty="0">
                <a:solidFill>
                  <a:schemeClr val="accent1"/>
                </a:solidFill>
              </a:rPr>
              <a:t>PKI</a:t>
            </a:r>
            <a:r>
              <a:rPr lang="en-US" sz="1100" dirty="0"/>
              <a:t> – Public Key Infrastructure</a:t>
            </a:r>
          </a:p>
          <a:p>
            <a:pPr marL="0" indent="0">
              <a:lnSpc>
                <a:spcPct val="150000"/>
              </a:lnSpc>
              <a:spcAft>
                <a:spcPts val="1400"/>
              </a:spcAft>
              <a:buNone/>
            </a:pPr>
            <a:r>
              <a:rPr lang="en-US" sz="1100" dirty="0">
                <a:solidFill>
                  <a:schemeClr val="accent1"/>
                </a:solidFill>
              </a:rPr>
              <a:t>NDES</a:t>
            </a:r>
            <a:r>
              <a:rPr lang="en-US" sz="1100" dirty="0"/>
              <a:t> – Network Device Enrollment Service</a:t>
            </a:r>
          </a:p>
          <a:p>
            <a:pPr marL="0" indent="0">
              <a:lnSpc>
                <a:spcPct val="150000"/>
              </a:lnSpc>
              <a:spcAft>
                <a:spcPts val="1400"/>
              </a:spcAft>
              <a:buNone/>
            </a:pPr>
            <a:r>
              <a:rPr lang="en-US" sz="1100" dirty="0">
                <a:solidFill>
                  <a:schemeClr val="accent1"/>
                </a:solidFill>
              </a:rPr>
              <a:t>RA</a:t>
            </a:r>
            <a:r>
              <a:rPr lang="en-US" sz="1100" dirty="0"/>
              <a:t> – Certificate Registration Authority</a:t>
            </a:r>
          </a:p>
          <a:p>
            <a:pPr marL="0" indent="0">
              <a:lnSpc>
                <a:spcPct val="150000"/>
              </a:lnSpc>
              <a:spcAft>
                <a:spcPts val="1400"/>
              </a:spcAft>
              <a:buNone/>
            </a:pPr>
            <a:r>
              <a:rPr lang="en-US" sz="1100" dirty="0">
                <a:solidFill>
                  <a:schemeClr val="accent1"/>
                </a:solidFill>
              </a:rPr>
              <a:t>RBAC</a:t>
            </a:r>
            <a:r>
              <a:rPr lang="en-US" sz="1100" dirty="0"/>
              <a:t> – Role-Based Access Control</a:t>
            </a:r>
          </a:p>
          <a:p>
            <a:pPr marL="0" indent="0">
              <a:lnSpc>
                <a:spcPct val="150000"/>
              </a:lnSpc>
              <a:spcAft>
                <a:spcPts val="1400"/>
              </a:spcAft>
              <a:buNone/>
            </a:pPr>
            <a:r>
              <a:rPr lang="en-US" sz="1100" dirty="0">
                <a:solidFill>
                  <a:schemeClr val="accent1"/>
                </a:solidFill>
              </a:rPr>
              <a:t>RSA</a:t>
            </a:r>
            <a:r>
              <a:rPr lang="en-US" sz="1100" dirty="0"/>
              <a:t> – Rivest-Shamir-Adleman, a suite of </a:t>
            </a:r>
            <a:br>
              <a:rPr lang="en-US" sz="1100" dirty="0"/>
            </a:br>
            <a:r>
              <a:rPr lang="en-US" sz="1100" dirty="0"/>
              <a:t>          cryptographic algorithms</a:t>
            </a:r>
          </a:p>
          <a:p>
            <a:pPr marL="0" indent="0">
              <a:lnSpc>
                <a:spcPct val="150000"/>
              </a:lnSpc>
              <a:spcAft>
                <a:spcPts val="1400"/>
              </a:spcAft>
              <a:buNone/>
            </a:pPr>
            <a:r>
              <a:rPr lang="en-US" sz="1100" dirty="0">
                <a:solidFill>
                  <a:schemeClr val="accent1"/>
                </a:solidFill>
              </a:rPr>
              <a:t>SaaS</a:t>
            </a:r>
            <a:r>
              <a:rPr lang="en-US" sz="1100" dirty="0"/>
              <a:t> – Software as a Service</a:t>
            </a:r>
          </a:p>
          <a:p>
            <a:pPr marL="0" indent="0">
              <a:lnSpc>
                <a:spcPct val="150000"/>
              </a:lnSpc>
              <a:spcAft>
                <a:spcPts val="1400"/>
              </a:spcAft>
              <a:buNone/>
            </a:pPr>
            <a:r>
              <a:rPr lang="en-US" sz="1100" dirty="0">
                <a:solidFill>
                  <a:schemeClr val="accent1"/>
                </a:solidFill>
              </a:rPr>
              <a:t>SHA</a:t>
            </a:r>
            <a:r>
              <a:rPr lang="en-US" sz="1100" dirty="0"/>
              <a:t> – Secure Hash Algorithm</a:t>
            </a:r>
          </a:p>
          <a:p>
            <a:pPr marL="0" indent="0">
              <a:lnSpc>
                <a:spcPct val="150000"/>
              </a:lnSpc>
              <a:spcAft>
                <a:spcPts val="1400"/>
              </a:spcAft>
              <a:buNone/>
            </a:pPr>
            <a:r>
              <a:rPr lang="en-US" sz="1100" dirty="0">
                <a:solidFill>
                  <a:schemeClr val="accent1"/>
                </a:solidFill>
              </a:rPr>
              <a:t>SCEP</a:t>
            </a:r>
            <a:r>
              <a:rPr lang="en-US" sz="1100" dirty="0"/>
              <a:t> – Simple Certificate Enrollment Service</a:t>
            </a:r>
          </a:p>
          <a:p>
            <a:pPr marL="0" indent="0">
              <a:lnSpc>
                <a:spcPct val="150000"/>
              </a:lnSpc>
              <a:spcAft>
                <a:spcPts val="1400"/>
              </a:spcAft>
              <a:buNone/>
            </a:pPr>
            <a:r>
              <a:rPr lang="en-US" sz="1100" dirty="0">
                <a:solidFill>
                  <a:schemeClr val="accent1"/>
                </a:solidFill>
              </a:rPr>
              <a:t>WHfB</a:t>
            </a:r>
            <a:r>
              <a:rPr lang="en-US" sz="1100" dirty="0"/>
              <a:t> – Windows Hello for Business</a:t>
            </a:r>
          </a:p>
        </p:txBody>
      </p:sp>
      <p:grpSp>
        <p:nvGrpSpPr>
          <p:cNvPr id="70" name="Group 69">
            <a:extLst>
              <a:ext uri="{FF2B5EF4-FFF2-40B4-BE49-F238E27FC236}">
                <a16:creationId xmlns:a16="http://schemas.microsoft.com/office/drawing/2014/main" id="{868AFF66-5EA8-DE5E-9B27-048CEB6DF34A}"/>
              </a:ext>
              <a:ext uri="{C183D7F6-B498-43B3-948B-1728B52AA6E4}">
                <adec:decorative xmlns:adec="http://schemas.microsoft.com/office/drawing/2017/decorative" val="1"/>
              </a:ext>
            </a:extLst>
          </p:cNvPr>
          <p:cNvGrpSpPr/>
          <p:nvPr/>
        </p:nvGrpSpPr>
        <p:grpSpPr>
          <a:xfrm>
            <a:off x="3350960" y="1964424"/>
            <a:ext cx="4100667" cy="4075460"/>
            <a:chOff x="2578913" y="1964424"/>
            <a:chExt cx="4357810" cy="4246242"/>
          </a:xfrm>
        </p:grpSpPr>
        <p:cxnSp>
          <p:nvCxnSpPr>
            <p:cNvPr id="20" name="Straight Connector 19">
              <a:extLst>
                <a:ext uri="{FF2B5EF4-FFF2-40B4-BE49-F238E27FC236}">
                  <a16:creationId xmlns:a16="http://schemas.microsoft.com/office/drawing/2014/main" id="{623205B8-E6C7-8E34-ECCE-06814F94CD88}"/>
                </a:ext>
              </a:extLst>
            </p:cNvPr>
            <p:cNvCxnSpPr/>
            <p:nvPr/>
          </p:nvCxnSpPr>
          <p:spPr>
            <a:xfrm>
              <a:off x="2578913" y="1964424"/>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9F2E3E-7E93-A00E-F6EE-32E76576AF81}"/>
                </a:ext>
              </a:extLst>
            </p:cNvPr>
            <p:cNvCxnSpPr/>
            <p:nvPr/>
          </p:nvCxnSpPr>
          <p:spPr>
            <a:xfrm>
              <a:off x="2578913" y="2389297"/>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7D17A8-2C92-39ED-1693-72665159C81B}"/>
                </a:ext>
              </a:extLst>
            </p:cNvPr>
            <p:cNvCxnSpPr/>
            <p:nvPr/>
          </p:nvCxnSpPr>
          <p:spPr>
            <a:xfrm>
              <a:off x="2578913" y="2814170"/>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54E1EE-7F94-6D63-8318-6A83676801F1}"/>
                </a:ext>
              </a:extLst>
            </p:cNvPr>
            <p:cNvCxnSpPr/>
            <p:nvPr/>
          </p:nvCxnSpPr>
          <p:spPr>
            <a:xfrm>
              <a:off x="2578913" y="3239043"/>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6512D2-4AB0-A6DA-1206-F79165736BAD}"/>
                </a:ext>
              </a:extLst>
            </p:cNvPr>
            <p:cNvCxnSpPr/>
            <p:nvPr/>
          </p:nvCxnSpPr>
          <p:spPr>
            <a:xfrm>
              <a:off x="2578913" y="3663916"/>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CF401-53D2-7965-91F8-D3A15EB907F4}"/>
                </a:ext>
              </a:extLst>
            </p:cNvPr>
            <p:cNvCxnSpPr/>
            <p:nvPr/>
          </p:nvCxnSpPr>
          <p:spPr>
            <a:xfrm>
              <a:off x="2578913" y="4088789"/>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5DA0F-87E5-6FA8-29E5-88B197CEAB20}"/>
                </a:ext>
              </a:extLst>
            </p:cNvPr>
            <p:cNvCxnSpPr/>
            <p:nvPr/>
          </p:nvCxnSpPr>
          <p:spPr>
            <a:xfrm>
              <a:off x="2578913" y="4513662"/>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B26076-CEB4-4855-28C7-30627E47A2E0}"/>
                </a:ext>
              </a:extLst>
            </p:cNvPr>
            <p:cNvCxnSpPr/>
            <p:nvPr/>
          </p:nvCxnSpPr>
          <p:spPr>
            <a:xfrm>
              <a:off x="2578913" y="4938535"/>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BD1C72-872C-8796-2D6F-A780695067EF}"/>
                </a:ext>
              </a:extLst>
            </p:cNvPr>
            <p:cNvCxnSpPr/>
            <p:nvPr/>
          </p:nvCxnSpPr>
          <p:spPr>
            <a:xfrm>
              <a:off x="2578913" y="5363408"/>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0D4AF1-FEFF-A7E0-99C5-08A82EA64373}"/>
                </a:ext>
              </a:extLst>
            </p:cNvPr>
            <p:cNvCxnSpPr/>
            <p:nvPr/>
          </p:nvCxnSpPr>
          <p:spPr>
            <a:xfrm>
              <a:off x="2578913" y="5788278"/>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BF6B1A27-A39C-4CF0-CDE0-4BA1BAEB7B0D}"/>
                </a:ext>
              </a:extLst>
            </p:cNvPr>
            <p:cNvCxnSpPr/>
            <p:nvPr/>
          </p:nvCxnSpPr>
          <p:spPr>
            <a:xfrm>
              <a:off x="2578913" y="6210666"/>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44A41FE-80C4-C22A-6297-3B50099B9AB2}"/>
              </a:ext>
              <a:ext uri="{C183D7F6-B498-43B3-948B-1728B52AA6E4}">
                <adec:decorative xmlns:adec="http://schemas.microsoft.com/office/drawing/2017/decorative" val="1"/>
              </a:ext>
            </a:extLst>
          </p:cNvPr>
          <p:cNvGrpSpPr/>
          <p:nvPr/>
        </p:nvGrpSpPr>
        <p:grpSpPr>
          <a:xfrm>
            <a:off x="7668831" y="1964424"/>
            <a:ext cx="3883832" cy="4075465"/>
            <a:chOff x="7345446" y="1964424"/>
            <a:chExt cx="4357810" cy="4075465"/>
          </a:xfrm>
        </p:grpSpPr>
        <p:cxnSp>
          <p:nvCxnSpPr>
            <p:cNvPr id="30" name="Straight Connector 29">
              <a:extLst>
                <a:ext uri="{FF2B5EF4-FFF2-40B4-BE49-F238E27FC236}">
                  <a16:creationId xmlns:a16="http://schemas.microsoft.com/office/drawing/2014/main" id="{9ED3018F-80E3-65E3-05C0-EBD4AC0DA4DC}"/>
                </a:ext>
              </a:extLst>
            </p:cNvPr>
            <p:cNvCxnSpPr/>
            <p:nvPr/>
          </p:nvCxnSpPr>
          <p:spPr>
            <a:xfrm>
              <a:off x="7345446" y="1964424"/>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6A71DB-5687-5A50-48B0-7437397B4A3C}"/>
                </a:ext>
              </a:extLst>
            </p:cNvPr>
            <p:cNvCxnSpPr/>
            <p:nvPr/>
          </p:nvCxnSpPr>
          <p:spPr>
            <a:xfrm>
              <a:off x="7345446" y="2389297"/>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18B437-DD35-1054-47D7-3BC06B19F59C}"/>
                </a:ext>
              </a:extLst>
            </p:cNvPr>
            <p:cNvCxnSpPr/>
            <p:nvPr/>
          </p:nvCxnSpPr>
          <p:spPr>
            <a:xfrm>
              <a:off x="7345446" y="2814170"/>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A63B8B-3ED1-EF57-2850-97F4F8F1D11A}"/>
                </a:ext>
              </a:extLst>
            </p:cNvPr>
            <p:cNvCxnSpPr/>
            <p:nvPr/>
          </p:nvCxnSpPr>
          <p:spPr>
            <a:xfrm>
              <a:off x="7345446" y="3239043"/>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DC0379-3C28-08B9-3C57-6F8A7C9E9FDF}"/>
                </a:ext>
              </a:extLst>
            </p:cNvPr>
            <p:cNvCxnSpPr/>
            <p:nvPr/>
          </p:nvCxnSpPr>
          <p:spPr>
            <a:xfrm>
              <a:off x="7345446" y="3663916"/>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DDA762-9331-A4B3-2644-ECA4E084D96D}"/>
                </a:ext>
              </a:extLst>
            </p:cNvPr>
            <p:cNvCxnSpPr/>
            <p:nvPr/>
          </p:nvCxnSpPr>
          <p:spPr>
            <a:xfrm>
              <a:off x="7345446" y="4324316"/>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CC905C-1A2A-6865-1DEB-6072258202AD}"/>
                </a:ext>
              </a:extLst>
            </p:cNvPr>
            <p:cNvCxnSpPr/>
            <p:nvPr/>
          </p:nvCxnSpPr>
          <p:spPr>
            <a:xfrm>
              <a:off x="7345446" y="4749189"/>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A17791-DB12-1B35-7030-EB5CC634459C}"/>
                </a:ext>
              </a:extLst>
            </p:cNvPr>
            <p:cNvCxnSpPr/>
            <p:nvPr/>
          </p:nvCxnSpPr>
          <p:spPr>
            <a:xfrm>
              <a:off x="7345446" y="5174062"/>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1AC709-CF36-3209-8E97-9CA565C66914}"/>
                </a:ext>
              </a:extLst>
            </p:cNvPr>
            <p:cNvCxnSpPr/>
            <p:nvPr/>
          </p:nvCxnSpPr>
          <p:spPr>
            <a:xfrm>
              <a:off x="7345446" y="5598935"/>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D256130-63EC-5422-6C24-221D9148E3BB}"/>
                </a:ext>
              </a:extLst>
            </p:cNvPr>
            <p:cNvCxnSpPr/>
            <p:nvPr/>
          </p:nvCxnSpPr>
          <p:spPr>
            <a:xfrm>
              <a:off x="7345446" y="6039889"/>
              <a:ext cx="435781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8" name="Picture 23">
            <a:extLst>
              <a:ext uri="{FF2B5EF4-FFF2-40B4-BE49-F238E27FC236}">
                <a16:creationId xmlns:a16="http://schemas.microsoft.com/office/drawing/2014/main" id="{F65AE5C4-8B3F-D158-95CA-25DE6D8E94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54288" y="2023301"/>
            <a:ext cx="3437881" cy="3437881"/>
          </a:xfrm>
          <a:prstGeom prst="rect">
            <a:avLst/>
          </a:prstGeom>
          <a:effectLst>
            <a:outerShdw blurRad="76200" dist="63500" dir="2700000" algn="tl" rotWithShape="0">
              <a:prstClr val="black">
                <a:alpha val="17631"/>
              </a:prstClr>
            </a:outerShdw>
          </a:effectLst>
        </p:spPr>
      </p:pic>
    </p:spTree>
    <p:extLst>
      <p:ext uri="{BB962C8B-B14F-4D97-AF65-F5344CB8AC3E}">
        <p14:creationId xmlns:p14="http://schemas.microsoft.com/office/powerpoint/2010/main" val="1489907961"/>
      </p:ext>
    </p:extLst>
  </p:cSld>
  <p:clrMapOvr>
    <a:masterClrMapping/>
  </p:clrMapOvr>
  <p:transition>
    <p:fade/>
  </p:transition>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2MC.pptx" id="{1BDB4AC6-5EF8-4B99-885C-58FE648BBC78}" vid="{ACE341D2-1A38-496E-AC35-3358789A02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83</TotalTime>
  <Words>1536</Words>
  <Application>Microsoft Office PowerPoint</Application>
  <PresentationFormat>Widescreen</PresentationFormat>
  <Paragraphs>212</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The Future is Now</vt:lpstr>
      <vt:lpstr>Who am I?</vt:lpstr>
      <vt:lpstr>Microsoft Intune plans</vt:lpstr>
      <vt:lpstr>Enterprise Application Management</vt:lpstr>
      <vt:lpstr>Application management takes too much effort</vt:lpstr>
      <vt:lpstr>Today we’re focused on building the foundation</vt:lpstr>
      <vt:lpstr>Enterprise Application Management snapshot</vt:lpstr>
      <vt:lpstr>Cloud PKI</vt:lpstr>
      <vt:lpstr>Acronyms decoder</vt:lpstr>
      <vt:lpstr>Intune today | Certificate connector  or 3rd-party API</vt:lpstr>
      <vt:lpstr>Microsoft Cloud PKI   Root CA deployment</vt:lpstr>
      <vt:lpstr>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MC2MC</dc:title>
  <dc:creator>Wim Matthyssen</dc:creator>
  <cp:lastModifiedBy>Jens Du Four</cp:lastModifiedBy>
  <cp:revision>34</cp:revision>
  <dcterms:created xsi:type="dcterms:W3CDTF">2023-10-17T17:43:43Z</dcterms:created>
  <dcterms:modified xsi:type="dcterms:W3CDTF">2024-04-17T16:11:36Z</dcterms:modified>
</cp:coreProperties>
</file>